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83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60" d="100"/>
          <a:sy n="60" d="100"/>
        </p:scale>
        <p:origin x="-797" y="-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343B-1B9C-431F-A0CA-53FDEDA2D61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8566-5359-495B-AB1C-FB6D5E103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0000-AB8E-4C66-8344-72ECA8BE370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6F03-4F98-4D64-9B7C-F4F58C38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B0C9-A4ED-46FC-A4D0-3E95E64CBC0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898-BABE-4E70-A8B8-7F4EF0B75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6455-47FC-4754-A0FC-16816887FBD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C7DB-0B34-456C-992C-0141E6FC2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7277-1327-4C93-A1C0-7FB1F99E3FD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1C72-1E13-4C2D-9590-A2C69227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CFEC-0792-4427-9B8E-D32F24CD50AE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96B5-DFA7-456C-9543-4D75DE626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1700-0F2C-4B49-8BC1-3EBFF67A8B3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9292-9CAE-4080-8EAB-DBCE007B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60D1-2878-4033-96D0-8C119E26DA54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BD5-EDA5-4FFB-B37E-F611CF870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0843-0E29-49CE-8AB4-6C533B8279A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423D-5E67-4F8A-BFD0-704DFC5F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46E1-D9F2-41D5-A4B2-3E21B61652C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6C12-28C6-4F41-8B52-CA29A8AB6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24F0-BFFA-48CB-84C3-780AD04D3BF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6875-F1BA-4EE2-B150-4643BBE9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F4D19-E401-47A8-8086-91FF38AE4492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F9E10-344E-471B-B1AD-79534661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6;&#1086;&#1078;&#1076;&#1077;&#1089;&#1090;&#1074;&#1077;&#1085;&#1089;&#1082;&#1080;&#1077;%20&#1082;&#1086;&#1083;&#1103;&#1076;&#1082;&#1080;%20&#1080;&#1079;%20&#1080;&#1079;&#1074;&#1077;&#1089;&#1090;&#1085;&#1086;&#1075;&#1086;%20&#1092;&#1080;&#1083;&#1100;&#1084;&#1072;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0;&#1086;&#1083;&#1086;&#1082;&#1086;&#1083;&#1100;&#1085;&#1099;&#1081;%20&#1079;&#1074;&#1086;&#1085;%20&#1074;%20&#1085;&#1086;&#1095;&#1100;%20&#1085;&#1072;%20&#1056;&#1086;&#1078;&#1076;&#1077;&#1089;&#1090;&#1074;&#1086;-2011.%20&#1052;&#1086;&#1089;&#1082;&#1074;&#1072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7;&#1077;&#1088;&#1077;&#1073;&#1088;&#1080;&#1089;&#1090;&#1099;&#1077;%20&#1089;&#1085;&#1077;&#1078;&#1080;&#1085;&#1082;&#1080;%20-%20&#1076;&#1077;&#1090;&#1089;&#1082;&#1080;&#1077;%20&#1087;&#1077;&#1089;&#1085;&#1080;.avi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143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Урок-концерт  «Рождество»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38" y="1214438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Инъекция нравственности делается только в детстве.</a:t>
            </a:r>
            <a:endParaRPr lang="ru-RU" sz="2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Булгаков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85750" y="2143125"/>
            <a:ext cx="8643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b="1" dirty="0">
                <a:solidFill>
                  <a:srgbClr val="002060"/>
                </a:solidFill>
              </a:rPr>
              <a:t>Повышению познавательного интереса способствуют нестандартные уроки в начальных классах. Особенно это касается уроков по ПК. Совместная работа, творчество детей, помощь родителей, учителей – все это помогает сплачивать коллектив. На таких уроках всегда выше эмоциональный подъем и развивающий эффект. Преобладают в основном уроки с групповыми формами работы. Такими уроками могут быть: урок – праздник, урок – соревнование, </a:t>
            </a:r>
            <a:r>
              <a:rPr lang="ru-RU" b="1" dirty="0" err="1">
                <a:solidFill>
                  <a:srgbClr val="002060"/>
                </a:solidFill>
              </a:rPr>
              <a:t>театрализированный</a:t>
            </a:r>
            <a:r>
              <a:rPr lang="ru-RU" b="1" dirty="0">
                <a:solidFill>
                  <a:srgbClr val="002060"/>
                </a:solidFill>
              </a:rPr>
              <a:t> урок, урок- концерт, урок – экскурсия и др.</a:t>
            </a:r>
          </a:p>
          <a:p>
            <a:pPr indent="449263" algn="just"/>
            <a:endParaRPr lang="ru-RU" b="1" dirty="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b="1" dirty="0">
                <a:solidFill>
                  <a:srgbClr val="002060"/>
                </a:solidFill>
              </a:rPr>
              <a:t>Урок-праздник расширяет кругозор, учит работать с разнообразными источниками знаний, помогает наладить общение между детьми, активизирует речевую деятельность, развивает творческую самостоятельность. Предлагаем вашему вниманию урок – концерт.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Театральная миниатюра.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468471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1-й ангел: Ясная ночь. Тихо кругом.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Ярко горит звезда над пещерой.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Ангелов хор смолк за холмом,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Свет </a:t>
            </a:r>
            <a:r>
              <a:rPr lang="ru-RU" sz="2000" dirty="0" err="1" smtClean="0">
                <a:solidFill>
                  <a:srgbClr val="002060"/>
                </a:solidFill>
              </a:rPr>
              <a:t>голубой</a:t>
            </a:r>
            <a:r>
              <a:rPr lang="ru-RU" sz="2000" dirty="0" smtClean="0">
                <a:solidFill>
                  <a:srgbClr val="002060"/>
                </a:solidFill>
              </a:rPr>
              <a:t> тихо льётся из щелей.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В яслях младенец Спаситель лежит.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Тысячи лет его ждали прихода.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Счастья тому, кто к нему поспешит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Счастливы люди! Ликует природа!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Пальма: Какое счастье! Я, стройная пальма, расту у самого входа в пещеру, в которой родился Иисус Христос.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Маслина: Я, пахучая маслина, выросла здесь же.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Ёлка: И я, зелёная ёлка расту тут!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Пальма: Все: и люди, и звери, и растения – стремятся одарить младенца различными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благами. Я склоню над ним свою крону, пусть мои веточки принесут ему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прохладу.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Маслина: И я протяну к нему свои ветви. Пусть душистое масло капает с них и наполняет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пещеру ароматом.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285750"/>
            <a:ext cx="4289425" cy="497205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Ёлка: Возьмите и меня с собой, я тоже хочу поклониться Божественному младенцу.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Пальма: Куда тебе с нами! Что у тебя есть? Только колючие иголки да противная липкая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смола.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(Уходят к младенцу)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Ёлка: Никого! Одна я, одинока.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Ночь тиха. Звезда зовет, горит.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Все идут, к святой пещере.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Каждый к Сыну Божьему спешит,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Ну, а я? Ничтожнейшая ёлка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Вся в колючках здесь стою в глуши…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Я отсюда за младенца только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Помолюсь тихонько от души.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2-й ангел: Как скромна ты, милая ёлка!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Я вознагражу тебя: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Сейчас ты засияешь огнями,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Тебя украсят звезды с небес,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И к тебе первой протянет младенец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Свои ручки и улыбнётся тебе, ёлка.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(Снимает с неба звезды и вешает на ёлку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И теперь каждый год в день Рождества Христова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Ты будешь красоваться в сиянии множества огней,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А дети, глядя на тебя, будут радоваться и веселиться. И ты, скромная зелёная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Ёлка, станешь символом великого праздника – Рождества Христова.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63" y="600075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Учитель: Как приятно знать, что Силы Небесные видят, ценят и награждают за доброту и скромность всех.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8358214" cy="555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214313"/>
            <a:ext cx="8505825" cy="642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Отрывок из стихотворения Б. Пастернака «Рождественская звезда”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9700" name="Содержимое 4"/>
          <p:cNvSpPr>
            <a:spLocks noGrp="1"/>
          </p:cNvSpPr>
          <p:nvPr>
            <p:ph sz="quarter" idx="2"/>
          </p:nvPr>
        </p:nvSpPr>
        <p:spPr>
          <a:xfrm>
            <a:off x="280988" y="571500"/>
            <a:ext cx="4291012" cy="62865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Стояла зима.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Дул ветер из степи.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И холодно было Младенцу в вершине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На склоне холма.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Его согревало дыханье вола.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Домашние звери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Стояли в пещере,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Над  яслями тёплая дымка плыла.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Доху отряхнув от постельной трухи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И зернышек проса,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Смотрели с утёса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Спросонья в полночную даль пастухи.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А рядом, неведомая перед тем,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Застенчивей плошки,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В оконце сторожки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Мерцала звезда по пути в Вифлеем.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Растущее зарево рдело над ней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И значило что-то,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И три звездочёта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714375"/>
            <a:ext cx="4289425" cy="5929313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Спешили на зов небывалых огней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За ними везли на верблюдах дары.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И ослики в сбруе, один </a:t>
            </a:r>
            <a:r>
              <a:rPr lang="ru-RU" sz="2300" b="1" dirty="0" err="1" smtClean="0">
                <a:solidFill>
                  <a:schemeClr val="bg1"/>
                </a:solidFill>
              </a:rPr>
              <a:t>малорослей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Другого, шажками спускались с горы.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Светало. Рассвет, как пылинки золы,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Последние звезды сметал с небосвода.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И только </a:t>
            </a:r>
            <a:r>
              <a:rPr lang="ru-RU" sz="2300" b="1" dirty="0" err="1" smtClean="0">
                <a:solidFill>
                  <a:schemeClr val="bg1"/>
                </a:solidFill>
              </a:rPr>
              <a:t>волхов</a:t>
            </a:r>
            <a:r>
              <a:rPr lang="ru-RU" sz="2300" b="1" dirty="0" smtClean="0">
                <a:solidFill>
                  <a:schemeClr val="bg1"/>
                </a:solidFill>
              </a:rPr>
              <a:t> из несметного сброда.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Впустила Мария в отверстье скалы.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Он спал, весь сияющий, в яслях из дуба,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Как месяца луч в углубленье дупла.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Ему заменяли овчинную шубу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Ослиные губы и ноздри вола.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Стояли в тени, словно в сумерки хлева.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Шептались, едва подбирая слова.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Вдруг кто-то в потёмках, немного налево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От яслей рукой отодвинул волхва,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И тот оглянулся: с порога на Деву,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300" b="1" dirty="0" smtClean="0">
                <a:solidFill>
                  <a:schemeClr val="bg1"/>
                </a:solidFill>
              </a:rPr>
              <a:t>Как гостья, смотрела звезда Рождества.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ождественские колядки из известного филь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071688"/>
            <a:ext cx="75009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625" y="214313"/>
            <a:ext cx="8143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На Руси был распространён обычай - на Рождество ходить по домам с Вифлеемской звездой и петь колядки. Колядки - это песни с пожеланиями богатого урожая, здоровья, согласия в семье, достатке, благополучия.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57250" y="2143125"/>
            <a:ext cx="7143750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Просмотр отрывка из фильма «Вечера на хуторе близ Диканьки» 1961 г.</a:t>
            </a:r>
            <a:endParaRPr lang="ru-RU" sz="140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9937" grpId="0" build="allAtOnce"/>
      <p:bldP spid="3993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Ведущий: 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выступает следующий участник с песней 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чудесный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1748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63"/>
            <a:ext cx="4191000" cy="5253037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Праздник чудесный!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День новогодний!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Елочка в гости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Пришла к нам сегодня.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Дети и взрослые,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Мамы и папы,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Нежно пожмем ей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Зеленые лапы!</a:t>
            </a:r>
          </a:p>
          <a:p>
            <a:pPr eaLnBrk="1" hangingPunct="1"/>
            <a:endParaRPr lang="ru-RU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Будет у елочки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Наше веселье.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Сделаем ей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Из гирлянд ожерелье.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Повесим конфеты,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Шары и хлопушки.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Ведь елки, как дети,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Любят игрушки.</a:t>
            </a: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174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343400" cy="5253037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Милая, добрая,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Словно принцесса,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Вдруг улыбнется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Нам елка из леса.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закачает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Своими ветвями,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в хороводе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Закружится с нами.</a:t>
            </a: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14313" y="357188"/>
            <a:ext cx="44291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Ведущий: «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Михаил Ломоносов, Гавриил Державин, Александр Пушкин, Михаил Лермонтов, Анна Ахматова и многие другие русские поэты в своем творчестве затрагивали тему, связанную с жизнью и спасительным подвигом Господа нашего Иисуса Христа. </a:t>
            </a:r>
          </a:p>
          <a:p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Мы думаем, что вы с удовольствием прочтете эти произведения. А некоторые вы услышите сейчас от учеников  4 го класса.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3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82819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читают стихи: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6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3695700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Владимир Набоков «В пещере»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solidFill>
                <a:schemeClr val="bg1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Над Вифлеемом ночь застыла.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Я блудную овцу искал.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В пещеру заглянул – и было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виденье между черных скал.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Иосиф, плотник бородатый,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сжимал, как смуглые тиски,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ладони, знавшие когда-то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плоть необструганной доски.</a:t>
            </a:r>
            <a:br>
              <a:rPr lang="ru-RU" sz="1800" b="1" smtClean="0">
                <a:solidFill>
                  <a:schemeClr val="bg1"/>
                </a:solidFill>
              </a:rPr>
            </a:br>
            <a:endParaRPr lang="ru-RU" sz="1800" b="1" smtClean="0">
              <a:solidFill>
                <a:schemeClr val="bg1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Мария слабая на Чадо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улыбку устремляла вниз,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вся умиленье, вся прохлада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линялых синеватых риз.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3379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006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А Он, Младенец светлоокий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в венце из золотистых стрел,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не видя Матери, в потоки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Своих небес уже смотрел.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800" b="1" smtClean="0">
              <a:solidFill>
                <a:schemeClr val="bg1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И рядом, в темноте счастливой,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по белизне и бубенцу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я вдруг узнал, пастух ревнивый,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chemeClr val="bg1"/>
                </a:solidFill>
              </a:rPr>
              <a:t>свою пропавшую овцу.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Афанасий Фет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«Ночь тиха»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тверди зыбкой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Звезды южные дрожат.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Очи Матери с улыбкой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ясли тихие глядят.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 ушей, ни взоров лишних, -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пропели петухи -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за ангелами в вышних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Славят Бога пастухи.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Ясли тихо светят взору,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Озарен Марии лик.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Звездный хор к иному хору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Слухом трепетным приник, -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над Ним горит высоко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 звезда далеких стран: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ней несут цари Востока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Злато, смирну и ладан.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Татьяна Шорыгина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«Рождество»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Помню я,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 детстве первый раз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Слушала о Рождестве рассказ.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была взволнована до слез!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Ведь родился маленький Христос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 богатом именитом доме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лежал не в пышной колыбели,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 глухой пещере, на соломе.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Ангелы, над ним склонившись, пели,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пришли в пещеру пастухи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Поклониться истинному Богу,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Мудрецы Востока, старики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звезде нашли к нему дорогу,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дар ребенку со своей земли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 и ладан принесли.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 все чудесно и сурово!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наполнило мне душу чувством новым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Мудрое евангельское слово.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57188" y="357188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</a:rPr>
              <a:t>Ведущий: «В ночь на рождество по всей Руси раздавался колокольный звон»</a:t>
            </a:r>
          </a:p>
        </p:txBody>
      </p:sp>
      <p:pic>
        <p:nvPicPr>
          <p:cNvPr id="4" name="Колокольный звон в ночь на Рождество-2011. Моск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285875"/>
            <a:ext cx="8636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323528" y="1988840"/>
            <a:ext cx="8215370" cy="185738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woPt" dir="t"/>
            </a:scene3d>
          </a:bodyPr>
          <a:lstStyle/>
          <a:p>
            <a:pPr indent="228600" algn="ctr">
              <a:defRPr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</a:rPr>
              <a:t>1.Образовательные. Познакомить учащихся с неизвестными им музыкальными и литературными произведениями.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</a:rPr>
              <a:t>2.Развивающие. Учить публично выступать. Работать в группах. Развивать речевую деятельность.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</a:rPr>
              <a:t>3.Воспитывающие. Научить воспринимать прекрасное. Способствовать развитию любви к культуре, к истории страны.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1.Наряженная ёлка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2.Изображение иконы «Рождество христово»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3.Выставка литературы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4.Репродукции картин А.Иванова и И. Крамского, Леонардо Да Винчи, Рафаэля, В. Васнецова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5.Техническое оборудование (ноутбук, интерактивная доска)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348663" cy="46609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1.Организационный момент.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2.Вступление.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Звучит песня «Серебристые снежинки», на доске идет видеоряд, а девочки исполняют танец снежинок.</a:t>
            </a:r>
          </a:p>
          <a:p>
            <a:pPr eaLnBrk="1" hangingPunct="1"/>
            <a:endParaRPr lang="ru-RU" sz="2800" dirty="0" smtClean="0">
              <a:solidFill>
                <a:schemeClr val="bg1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Ход урока-концерта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еребристые снежинки - детские песни.av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1428750" y="642938"/>
            <a:ext cx="6602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«Серебристые снежинки»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00063" y="357188"/>
            <a:ext cx="83581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 наступит прекрасный праздник, который на Руси был особенно любим нашими предками. Давайте вспомним его историю.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рассказывают отрывки из Евангелия:</a:t>
            </a:r>
            <a:endParaRPr lang="ru-RU" sz="2800" b="1">
              <a:solidFill>
                <a:srgbClr val="002060"/>
              </a:solidFill>
            </a:endParaRPr>
          </a:p>
          <a:p>
            <a:pPr algn="just" eaLnBrk="0" hangingPunct="0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Рождество Иисуса Христа было так. В те дни вышло от Кесаря Августа повеление сделать перепись по всей земле. Пошел также и Иосиф из Галилеи в город Давидов, называемый Вифлием, потому что он был из дома и рода Давидова, записаться с Мариею, обрученною ему женою, которая была беременна. Когда же они были там, наступило время родить Ей. И родила Она Сына Своего Первенца, и спеленала Его, и положили Его в ясли, потому что не было им места в гостинице. В той стране были на поле пастухи, которые содержали ночную стражу у стада своего. Вдруг предстал им Ангел Господень, и слава Господня осияла их; и убоялись они страхом великим. И сказал им Ангел: 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Не бойтесь; я возвещаю вам великую радость, которая будет всем людям: ибо ныне родился вам в городе Давидовом Спаситель, Который есть Христос Господь. И вот вам знак: вы найдете Младенца в пеленах, лежащего в яслях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»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 rot="10800000" flipV="1">
            <a:off x="357188" y="331788"/>
            <a:ext cx="8643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Ведущий: Мультипликаторы создали на эту тему добрый мультфильм, который наполнен ощущением чуда, сопровождается он музыкой Баха и Бетховена. «Рождество» Михаила Алдашина.</a:t>
            </a:r>
            <a:endParaRPr lang="ru-RU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00063" y="0"/>
            <a:ext cx="7858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Ведущий:</a:t>
            </a:r>
            <a:endParaRPr lang="ru-RU" sz="16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Канун, или день навечерия Рождества Христова, сопровождается строгим постом и называется сочельником или сочевником, так как в этот вечер по церковному уставу употребляется в пищу сочиво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зёрна, размоченные водой. В наши дни - это каша рисовая с изюмом и мёдом. Пост этот соблюдался до первой звезды, как знак воспоминания о звезде Вифлиемской.</a:t>
            </a:r>
            <a:endParaRPr lang="ru-RU" sz="1600">
              <a:solidFill>
                <a:srgbClr val="002060"/>
              </a:solidFill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Во всех домах в сочельник с утра убираются, моются, ставят тесто. Только тяжёлая болезнь мешала раньше людям творить милосердие, помогать бедным. В эту ночь обильно кормят весь скот. В сочельник в старину на Руси по домам ходили Христославы, или славильщики. Часто они показывали вертеп. Вертеп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 это ящичек, изображающий пещеру, укрывшую Богомладенца или просто пещера. В ней представлены фигурки Девы Марии, Иосифа, Богомладенца в яслях. Иногда в нем  бывают также вифлиемские пастухи и волхвы. Обычай украшать к Рождеству  Христову храм и вертеп пахучими еловыми ветвями объясняется тем, что вечнозелёная ель является символом древа жизни, возвращённого нам с Рождением Спасителя и выражает духовную радость о рождении Превечного Бога, подающего нам вечную жизнь.</a:t>
            </a:r>
            <a:endParaRPr lang="ru-RU" sz="1600">
              <a:solidFill>
                <a:srgbClr val="002060"/>
              </a:solidFill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Рождество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 день рождения сына божьего у Девы Марии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 день примирения, доброты, миролюбия. Но были и такие, как царь Ирод, пожелавший смерти ему. Он приказал убить в Вифлееме и его окрестностях всех мальчиков от двух лет и младше,  рассчитывая, что среди убитых будет и Богомладенец. Так было погублено 14 тысяч младенцев. Они считаются первыми мучениками за Христа. В связи с этим период с 7 по 19 января, называемый Святками, делится так: Первая неделя с 7 по 14 января называется святой, вторая  с 14 по 19 января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</a:rPr>
              <a:t> страшными вечерами, в  память об истреблении младенцев в Вифлееме.</a:t>
            </a:r>
            <a:endParaRPr lang="ru-RU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864393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Традицию дарить подарки зародили библейские волхвы, которые принесли дары новорожденному Иисусу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золото, ладан, смирну. Дарить в этот день подарки не только можно, но нужно. Это могут быть символические подарки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фигурки из теста, их полагалось тут же съесть на счастье. Главное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одарить в этот день как можно больше людей, особенно детей. Рождество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 тихий, домашний, спокойный. Это праздник духовный и для людей религиозных и для атеистов. С того времени как была крещена Русь, русский народ всегда жил со Христом в душе. И русские люди всегда жили не для себя только, а для других: приглашали в дом странников, часто отдавали последний грош нуждающимся, помогали находящимся в беде, заступались за обиженных и гонимых. И до тех пор, пока мы будем совершать добрые дела и молиться о спасении ближних и дальних, среди нас будет пребывать Христос.</a:t>
            </a:r>
            <a:endParaRPr lang="ru-RU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прежние времена праздниками зимой были Зимние Святки, включающие в себя Рождество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января, старый Новый год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 января и Крещение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 января. Но в первые годы советской власти все они были запрещены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даже елку для детей нельзя было наряжать. Только перед Великой Отечественной войной елку снова разрешили ставить и наряжать, но уже не как Рождественскую, а как Новогоднюю. Ее Вифлеемскую звезду заменили на красную пятиконечную 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символ государства. Все Рождественские символы: елка, звезда, подарки перешли на Новый год. А раньше именно в Рождество, когда часы били полночь, все обменивались подарками, поздравляли друг друга, загадывали желания. Ведь считалось, что на Рождество небо раскрывается земле, и силы небесные исполняют все задуманное. Но желания обязательно должны быть добрыми.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1823</Words>
  <Application>Microsoft Office PowerPoint</Application>
  <PresentationFormat>Экран (4:3)</PresentationFormat>
  <Paragraphs>154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Урок-концерт  «Рождество» </vt:lpstr>
      <vt:lpstr>Цели урока: </vt:lpstr>
      <vt:lpstr>Оборудование: </vt:lpstr>
      <vt:lpstr>Ход урока-концерта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Ведущий: «А сейчас выступает следующий участник с песней «Праздник чудесный» </vt:lpstr>
      <vt:lpstr>Слайд 14</vt:lpstr>
      <vt:lpstr>Дети читают стихи: 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преподаванию  «Основ православной культуры»</dc:title>
  <dc:creator>Егор</dc:creator>
  <cp:lastModifiedBy>Заместитель2</cp:lastModifiedBy>
  <cp:revision>8</cp:revision>
  <dcterms:created xsi:type="dcterms:W3CDTF">2013-12-24T11:48:36Z</dcterms:created>
  <dcterms:modified xsi:type="dcterms:W3CDTF">2014-01-09T08:10:58Z</dcterms:modified>
</cp:coreProperties>
</file>