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66" r:id="rId4"/>
    <p:sldId id="259" r:id="rId5"/>
    <p:sldId id="260" r:id="rId6"/>
    <p:sldId id="267" r:id="rId7"/>
    <p:sldId id="261" r:id="rId8"/>
    <p:sldId id="268" r:id="rId9"/>
    <p:sldId id="262" r:id="rId10"/>
    <p:sldId id="263" r:id="rId11"/>
    <p:sldId id="264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2970" y="2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90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4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3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4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3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0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6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8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31BA-887B-493B-8EB4-1DEB992A3B78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4121-2632-4B38-AD71-F7A253556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775" y="850662"/>
            <a:ext cx="614758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ОВОЩИ И ФРУКТЫ – ПОЛЕЗНЫЕ ПРОДУКТЫ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2997" y="5977719"/>
            <a:ext cx="3869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</a:rPr>
              <a:t>РАЗРАБОТАЛА ВОСПИТАТЕЛЬ </a:t>
            </a:r>
            <a:r>
              <a:rPr lang="ru-RU" sz="1600" dirty="0" err="1" smtClean="0">
                <a:solidFill>
                  <a:schemeClr val="accent6"/>
                </a:solidFill>
              </a:rPr>
              <a:t>ГБДОУ</a:t>
            </a:r>
            <a:r>
              <a:rPr lang="ru-RU" sz="1600" dirty="0" smtClean="0">
                <a:solidFill>
                  <a:schemeClr val="accent6"/>
                </a:solidFill>
              </a:rPr>
              <a:t> № 57:</a:t>
            </a:r>
          </a:p>
          <a:p>
            <a:r>
              <a:rPr lang="ru-RU" sz="1600" dirty="0" smtClean="0">
                <a:solidFill>
                  <a:schemeClr val="accent6"/>
                </a:solidFill>
              </a:rPr>
              <a:t>ЕРШОВА ЛЮДМИЛА ГЕННАДЬЕВНА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472" y="668741"/>
            <a:ext cx="7369790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48" y="10881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770" y="0"/>
            <a:ext cx="7204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703" y="-297"/>
            <a:ext cx="685859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492620" y="644986"/>
            <a:ext cx="393055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302" y="0"/>
            <a:ext cx="8442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05" y="504968"/>
            <a:ext cx="10058400" cy="60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311" y="0"/>
            <a:ext cx="8447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107" y="0"/>
            <a:ext cx="9145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16" y="210312"/>
            <a:ext cx="8583168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197" y="0"/>
            <a:ext cx="8707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</Words>
  <Application>Microsoft Office PowerPoint</Application>
  <PresentationFormat>Произвольный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 Группа</dc:creator>
  <cp:lastModifiedBy>SamLab.ws</cp:lastModifiedBy>
  <cp:revision>22</cp:revision>
  <dcterms:created xsi:type="dcterms:W3CDTF">2014-04-12T19:12:15Z</dcterms:created>
  <dcterms:modified xsi:type="dcterms:W3CDTF">2014-05-15T02:24:40Z</dcterms:modified>
</cp:coreProperties>
</file>