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56EA-015C-470B-B3D0-CF470F0580E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D96BB-6F20-4BE0-82E7-2F45A8A9F6E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56EA-015C-470B-B3D0-CF470F0580E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96BB-6F20-4BE0-82E7-2F45A8A9F6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56EA-015C-470B-B3D0-CF470F0580E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96BB-6F20-4BE0-82E7-2F45A8A9F6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9556EA-015C-470B-B3D0-CF470F0580E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97D96BB-6F20-4BE0-82E7-2F45A8A9F6E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56EA-015C-470B-B3D0-CF470F0580E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96BB-6F20-4BE0-82E7-2F45A8A9F6E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56EA-015C-470B-B3D0-CF470F0580E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96BB-6F20-4BE0-82E7-2F45A8A9F6E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96BB-6F20-4BE0-82E7-2F45A8A9F6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56EA-015C-470B-B3D0-CF470F0580E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56EA-015C-470B-B3D0-CF470F0580E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96BB-6F20-4BE0-82E7-2F45A8A9F6E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56EA-015C-470B-B3D0-CF470F0580E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96BB-6F20-4BE0-82E7-2F45A8A9F6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9556EA-015C-470B-B3D0-CF470F0580E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97D96BB-6F20-4BE0-82E7-2F45A8A9F6E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556EA-015C-470B-B3D0-CF470F0580E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D96BB-6F20-4BE0-82E7-2F45A8A9F6E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9556EA-015C-470B-B3D0-CF470F0580EF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97D96BB-6F20-4BE0-82E7-2F45A8A9F6E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064896" cy="4226024"/>
          </a:xfrm>
        </p:spPr>
        <p:txBody>
          <a:bodyPr/>
          <a:lstStyle/>
          <a:p>
            <a:r>
              <a:rPr lang="ru-RU" sz="7200" dirty="0" smtClean="0">
                <a:solidFill>
                  <a:srgbClr val="0070C0"/>
                </a:solidFill>
                <a:latin typeface="Arial Black" pitchFamily="34" charset="0"/>
              </a:rPr>
              <a:t>Загадки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11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У малютки- кавалера</a:t>
            </a:r>
          </a:p>
          <a:p>
            <a:pPr marL="0" indent="0">
              <a:buNone/>
            </a:pPr>
            <a:r>
              <a:rPr lang="ru-RU" dirty="0" smtClean="0"/>
              <a:t>Очень- очень важный вид:</a:t>
            </a:r>
          </a:p>
          <a:p>
            <a:pPr marL="0" indent="0">
              <a:buNone/>
            </a:pPr>
            <a:r>
              <a:rPr lang="ru-RU" dirty="0" smtClean="0"/>
              <a:t>Он в огромнейшем сомбреро </a:t>
            </a:r>
          </a:p>
          <a:p>
            <a:pPr marL="0" indent="0">
              <a:buNone/>
            </a:pPr>
            <a:r>
              <a:rPr lang="ru-RU" dirty="0" smtClean="0"/>
              <a:t>На одной ноге стоит.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88840"/>
            <a:ext cx="3024336" cy="36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23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Мы зеленый круглый дом</a:t>
            </a:r>
          </a:p>
          <a:p>
            <a:pPr marL="0" indent="0">
              <a:buNone/>
            </a:pPr>
            <a:r>
              <a:rPr lang="ru-RU" dirty="0" smtClean="0"/>
              <a:t>Отопрем большим ножом.</a:t>
            </a:r>
          </a:p>
          <a:p>
            <a:pPr marL="0" indent="0">
              <a:buNone/>
            </a:pPr>
            <a:r>
              <a:rPr lang="ru-RU" dirty="0" smtClean="0"/>
              <a:t>Там сидят на красной печке</a:t>
            </a:r>
          </a:p>
          <a:p>
            <a:pPr marL="0" indent="0">
              <a:buNone/>
            </a:pPr>
            <a:r>
              <a:rPr lang="ru-RU" dirty="0" smtClean="0"/>
              <a:t>В черных куртках человечки.</a:t>
            </a:r>
          </a:p>
          <a:p>
            <a:pPr marL="0" indent="0">
              <a:buNone/>
            </a:pPr>
            <a:r>
              <a:rPr lang="ru-RU" dirty="0" smtClean="0"/>
              <a:t>Человечков мы не тронем,</a:t>
            </a:r>
          </a:p>
          <a:p>
            <a:pPr marL="0" indent="0">
              <a:buNone/>
            </a:pPr>
            <a:r>
              <a:rPr lang="ru-RU" dirty="0" smtClean="0"/>
              <a:t>Только с печки их прогоним.</a:t>
            </a:r>
          </a:p>
          <a:p>
            <a:pPr marL="0" indent="0">
              <a:buNone/>
            </a:pPr>
            <a:r>
              <a:rPr lang="ru-RU" dirty="0" smtClean="0"/>
              <a:t>Возле печки посидим,</a:t>
            </a:r>
          </a:p>
          <a:p>
            <a:pPr marL="0" indent="0">
              <a:buNone/>
            </a:pPr>
            <a:r>
              <a:rPr lang="ru-RU" dirty="0" smtClean="0"/>
              <a:t>А потом её съедим.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Народная югославская загадка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08920"/>
            <a:ext cx="313184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01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Загадка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описывает предмет, животное, растение или явление природы.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Загадка проверяет сообразительность. Надо отгадать о ком или о чем говорится в ней.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22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подробный рассказ о ком- нибудь или о чем-нибудь.</a:t>
            </a:r>
          </a:p>
          <a:p>
            <a:pPr marL="0" indent="0">
              <a:buNone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Сообразительность-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умение быстро и хорошо понимать.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2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69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 дерево, а с листами,</a:t>
            </a:r>
          </a:p>
          <a:p>
            <a:pPr marL="0" indent="0">
              <a:buNone/>
            </a:pPr>
            <a:r>
              <a:rPr lang="ru-RU" dirty="0" smtClean="0"/>
              <a:t>Не рубашка, а сшита,</a:t>
            </a:r>
          </a:p>
          <a:p>
            <a:pPr marL="0" indent="0">
              <a:buNone/>
            </a:pPr>
            <a:r>
              <a:rPr lang="ru-RU" dirty="0" smtClean="0"/>
              <a:t>Не растение, а с корешком,</a:t>
            </a:r>
          </a:p>
          <a:p>
            <a:pPr marL="0" indent="0">
              <a:buNone/>
            </a:pPr>
            <a:r>
              <a:rPr lang="ru-RU" dirty="0" smtClean="0"/>
              <a:t>Не человек, а с разумом.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Народные русские загадки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36912"/>
            <a:ext cx="302433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69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895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Не зверь, не птица,</a:t>
            </a:r>
          </a:p>
          <a:p>
            <a:pPr marL="0" indent="0">
              <a:buNone/>
            </a:pPr>
            <a:r>
              <a:rPr lang="ru-RU" dirty="0" smtClean="0"/>
              <a:t>А нос, как спица.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-204431"/>
            <a:ext cx="3672408" cy="295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1446" y="4221088"/>
            <a:ext cx="50286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0" dirty="0" smtClean="0">
                <a:solidFill>
                  <a:srgbClr val="000000"/>
                </a:solidFill>
                <a:effectLst/>
                <a:latin typeface="Verdana"/>
              </a:rPr>
              <a:t>Сидит Пахом</a:t>
            </a:r>
            <a:br>
              <a:rPr lang="ru-RU" sz="3200" b="1" i="0" dirty="0" smtClean="0">
                <a:solidFill>
                  <a:srgbClr val="000000"/>
                </a:solidFill>
                <a:effectLst/>
                <a:latin typeface="Verdana"/>
              </a:rPr>
            </a:br>
            <a:r>
              <a:rPr lang="ru-RU" sz="3200" b="1" i="0" dirty="0" smtClean="0">
                <a:solidFill>
                  <a:srgbClr val="000000"/>
                </a:solidFill>
                <a:effectLst/>
                <a:latin typeface="Verdana"/>
              </a:rPr>
              <a:t>На коне верхом,</a:t>
            </a:r>
            <a:br>
              <a:rPr lang="ru-RU" sz="3200" b="1" i="0" dirty="0" smtClean="0">
                <a:solidFill>
                  <a:srgbClr val="000000"/>
                </a:solidFill>
                <a:effectLst/>
                <a:latin typeface="Verdana"/>
              </a:rPr>
            </a:br>
            <a:r>
              <a:rPr lang="ru-RU" sz="3200" b="1" i="0" dirty="0" smtClean="0">
                <a:solidFill>
                  <a:srgbClr val="000000"/>
                </a:solidFill>
                <a:effectLst/>
                <a:latin typeface="Verdana"/>
              </a:rPr>
              <a:t>Сам неграмотный,</a:t>
            </a:r>
            <a:br>
              <a:rPr lang="ru-RU" sz="3200" b="1" i="0" dirty="0" smtClean="0">
                <a:solidFill>
                  <a:srgbClr val="000000"/>
                </a:solidFill>
                <a:effectLst/>
                <a:latin typeface="Verdana"/>
              </a:rPr>
            </a:br>
            <a:r>
              <a:rPr lang="ru-RU" sz="3200" b="1" i="0" dirty="0" smtClean="0">
                <a:solidFill>
                  <a:srgbClr val="000000"/>
                </a:solidFill>
                <a:effectLst/>
                <a:latin typeface="Verdana"/>
              </a:rPr>
              <a:t>А читать помогает.</a:t>
            </a:r>
            <a:endParaRPr lang="ru-RU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45024"/>
            <a:ext cx="3024336" cy="260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05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5649491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 smtClean="0">
                <a:solidFill>
                  <a:srgbClr val="2A2A2A"/>
                </a:solidFill>
                <a:effectLst/>
                <a:latin typeface="Arial"/>
              </a:rPr>
              <a:t>Чёрненькая собачка,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2A2A2A"/>
                </a:solidFill>
                <a:effectLst/>
                <a:latin typeface="Arial"/>
              </a:rPr>
              <a:t>Свернувшись, лежит: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2A2A2A"/>
                </a:solidFill>
                <a:effectLst/>
                <a:latin typeface="Arial"/>
              </a:rPr>
              <a:t>Не лает, не кусает,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i="0" dirty="0" smtClean="0">
                <a:solidFill>
                  <a:srgbClr val="2A2A2A"/>
                </a:solidFill>
                <a:effectLst/>
                <a:latin typeface="Arial"/>
              </a:rPr>
              <a:t>А в дом не пускает.</a:t>
            </a:r>
          </a:p>
          <a:p>
            <a:pPr marL="0" indent="0">
              <a:buNone/>
            </a:pPr>
            <a:endParaRPr lang="ru-RU" dirty="0">
              <a:solidFill>
                <a:srgbClr val="2A2A2A"/>
              </a:solidFill>
              <a:latin typeface="Arial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2A2A2A"/>
                </a:solidFill>
                <a:latin typeface="Arial"/>
              </a:rPr>
              <a:t>Новая посуда, а вся в дырах.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0648"/>
            <a:ext cx="244827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3212976"/>
            <a:ext cx="2987824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21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Золотое решето</a:t>
            </a:r>
          </a:p>
          <a:p>
            <a:pPr marL="0" indent="0">
              <a:buNone/>
            </a:pPr>
            <a:r>
              <a:rPr lang="ru-RU" dirty="0" smtClean="0"/>
              <a:t>Черных домиков полно.</a:t>
            </a:r>
          </a:p>
          <a:p>
            <a:pPr marL="0" indent="0">
              <a:buNone/>
            </a:pPr>
            <a:r>
              <a:rPr lang="ru-RU" dirty="0" smtClean="0"/>
              <a:t>Сколько черненьких домиков</a:t>
            </a:r>
          </a:p>
          <a:p>
            <a:pPr marL="0" indent="0">
              <a:buNone/>
            </a:pPr>
            <a:r>
              <a:rPr lang="ru-RU" dirty="0" smtClean="0"/>
              <a:t>Столько беленьких жильцов.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96952"/>
            <a:ext cx="288032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0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Есть в саду фруктовом чудо:</a:t>
            </a:r>
          </a:p>
          <a:p>
            <a:pPr marL="0" indent="0">
              <a:buNone/>
            </a:pPr>
            <a:r>
              <a:rPr lang="ru-RU" dirty="0" smtClean="0"/>
              <a:t>Листья ярче изумруда,</a:t>
            </a:r>
          </a:p>
          <a:p>
            <a:pPr marL="0" indent="0">
              <a:buNone/>
            </a:pPr>
            <a:r>
              <a:rPr lang="ru-RU" dirty="0" smtClean="0"/>
              <a:t>Серебристые цветы,</a:t>
            </a:r>
          </a:p>
          <a:p>
            <a:pPr marL="0" indent="0">
              <a:buNone/>
            </a:pPr>
            <a:r>
              <a:rPr lang="ru-RU" dirty="0" smtClean="0"/>
              <a:t>Золотистые плоды.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Народные испанские загадки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56792"/>
            <a:ext cx="3168352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50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</TotalTime>
  <Words>183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Презентация PowerPoint</vt:lpstr>
      <vt:lpstr>Презентация PowerPoint</vt:lpstr>
      <vt:lpstr>Презентация PowerPoint</vt:lpstr>
      <vt:lpstr>Презентация PowerPoint</vt:lpstr>
      <vt:lpstr>Народные русские загадки</vt:lpstr>
      <vt:lpstr>Презентация PowerPoint</vt:lpstr>
      <vt:lpstr>Презентация PowerPoint</vt:lpstr>
      <vt:lpstr>Презентация PowerPoint</vt:lpstr>
      <vt:lpstr>Народные испанские загадки</vt:lpstr>
      <vt:lpstr>Презентация PowerPoint</vt:lpstr>
      <vt:lpstr>Народная югославская загадка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Юля</cp:lastModifiedBy>
  <cp:revision>4</cp:revision>
  <dcterms:created xsi:type="dcterms:W3CDTF">2013-04-15T14:02:37Z</dcterms:created>
  <dcterms:modified xsi:type="dcterms:W3CDTF">2013-04-15T14:35:18Z</dcterms:modified>
</cp:coreProperties>
</file>