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422"/>
    <a:srgbClr val="7E1829"/>
    <a:srgbClr val="AF2139"/>
    <a:srgbClr val="3E1F00"/>
    <a:srgbClr val="996633"/>
    <a:srgbClr val="B05408"/>
    <a:srgbClr val="28375A"/>
    <a:srgbClr val="220D0C"/>
    <a:srgbClr val="31121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7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1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0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7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8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2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1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0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6121-0B26-460A-AC7D-C704332206BC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B3D6-0ED8-491E-AB43-475E429D2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7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3" y="-27384"/>
            <a:ext cx="9185913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9591" y="332656"/>
            <a:ext cx="65828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311211"/>
              </a:solidFill>
              <a:cs typeface="Andalus" pitchFamily="18" charset="-78"/>
            </a:endParaRPr>
          </a:p>
          <a:p>
            <a:pPr algn="ctr"/>
            <a:r>
              <a:rPr lang="ru-RU" sz="3600" b="1" i="1" dirty="0" smtClean="0">
                <a:solidFill>
                  <a:srgbClr val="7E1829"/>
                </a:solidFill>
                <a:cs typeface="Andalus" pitchFamily="18" charset="-78"/>
              </a:rPr>
              <a:t>Презентация </a:t>
            </a:r>
          </a:p>
          <a:p>
            <a:pPr algn="ctr"/>
            <a:r>
              <a:rPr lang="ru-RU" sz="3600" b="1" i="1" dirty="0" smtClean="0">
                <a:solidFill>
                  <a:srgbClr val="7E1829"/>
                </a:solidFill>
                <a:cs typeface="Andalus" pitchFamily="18" charset="-78"/>
              </a:rPr>
              <a:t> «Вкусная и здоровая пища»</a:t>
            </a:r>
          </a:p>
          <a:p>
            <a:pPr algn="ctr"/>
            <a:endParaRPr lang="ru-RU" sz="2800" b="1" i="1" dirty="0" smtClean="0">
              <a:solidFill>
                <a:srgbClr val="311211"/>
              </a:solidFill>
              <a:cs typeface="Andalus" pitchFamily="18" charset="-78"/>
            </a:endParaRPr>
          </a:p>
          <a:p>
            <a:pPr algn="ctr"/>
            <a:endParaRPr lang="ru-RU" sz="2800" b="1" i="1" dirty="0" smtClean="0">
              <a:solidFill>
                <a:srgbClr val="311211"/>
              </a:solidFill>
              <a:cs typeface="Andalus" pitchFamily="18" charset="-78"/>
            </a:endParaRPr>
          </a:p>
          <a:p>
            <a:pPr algn="ctr"/>
            <a:endParaRPr lang="ru-RU" sz="1200" b="1" dirty="0"/>
          </a:p>
          <a:p>
            <a:pPr algn="ctr"/>
            <a:r>
              <a:rPr lang="ru-RU" sz="1200" b="1" dirty="0">
                <a:solidFill>
                  <a:srgbClr val="3E1F00"/>
                </a:solidFill>
              </a:rPr>
              <a:t>В</a:t>
            </a:r>
            <a:r>
              <a:rPr lang="ru-RU" sz="1200" b="1" dirty="0" smtClean="0">
                <a:solidFill>
                  <a:srgbClr val="3E1F00"/>
                </a:solidFill>
              </a:rPr>
              <a:t> </a:t>
            </a:r>
            <a:r>
              <a:rPr lang="ru-RU" sz="1200" b="1" dirty="0">
                <a:solidFill>
                  <a:srgbClr val="3E1F00"/>
                </a:solidFill>
              </a:rPr>
              <a:t>рамках конкурса-смотра «Питание-культура-здоровье» с детьми старшего дошкольного возраста с легкой степенью интеллектуальной </a:t>
            </a:r>
            <a:r>
              <a:rPr lang="ru-RU" sz="1200" b="1" dirty="0" smtClean="0">
                <a:solidFill>
                  <a:srgbClr val="3E1F00"/>
                </a:solidFill>
              </a:rPr>
              <a:t>недостаточности, группа № 6, ГБДОУ №49 г. Санкт-Петербурга.</a:t>
            </a:r>
            <a:endParaRPr lang="ru-RU" sz="1200" dirty="0">
              <a:solidFill>
                <a:srgbClr val="3E1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399657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1400" dirty="0" smtClean="0">
              <a:solidFill>
                <a:srgbClr val="220D0C"/>
              </a:solidFill>
            </a:endParaRPr>
          </a:p>
          <a:p>
            <a:pPr algn="ctr"/>
            <a:r>
              <a:rPr lang="ru-RU" sz="1400" dirty="0" smtClean="0">
                <a:solidFill>
                  <a:srgbClr val="220D0C"/>
                </a:solidFill>
              </a:rPr>
              <a:t>Воспитатель Бакулина Т.В.</a:t>
            </a:r>
            <a:endParaRPr lang="ru-RU" sz="1400" dirty="0">
              <a:solidFill>
                <a:srgbClr val="220D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6" y="332656"/>
            <a:ext cx="4413990" cy="5997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268760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- Овощи содержат очень много витаминов и клетчатки, полезного вещества. </a:t>
            </a:r>
            <a:r>
              <a:rPr lang="ru-RU" sz="1400" dirty="0"/>
              <a:t>Пища, богатая клетчаткой, помогает организму оставаться здоровым, а телу быть в форме</a:t>
            </a:r>
            <a:r>
              <a:rPr lang="ru-RU" sz="1400" dirty="0" smtClean="0"/>
              <a:t>. А витамины укрепляют иммунитет и не болеть.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Ребята, кушайте овощи и растите большими и здоровыми!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95473" y="6376918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/>
              <a:t>Кысиль</a:t>
            </a:r>
            <a:r>
              <a:rPr lang="ru-RU" sz="1100" dirty="0" smtClean="0"/>
              <a:t> Андрей.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79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1"/>
            <a:ext cx="5616624" cy="4215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851" y="508518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Дорогие друзья,  повара в детском саду стараются, чтобы меню было полноценным , полезным и приносило вам здоровье.  Мы надеемся, что наша презентация открыла для вас что-то новое.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8243" y="896526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6A1422"/>
                </a:solidFill>
              </a:rPr>
              <a:t>Завтрак: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Каша Геркулесовая молочная – 210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Какао с молоком – 113,05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Бутерброд с маслом и сыром – 180 ккал.</a:t>
            </a:r>
          </a:p>
          <a:p>
            <a:r>
              <a:rPr lang="ru-RU" sz="2800" b="1" dirty="0" smtClean="0">
                <a:solidFill>
                  <a:srgbClr val="6A1422"/>
                </a:solidFill>
              </a:rPr>
              <a:t>2. </a:t>
            </a:r>
            <a:r>
              <a:rPr lang="ru-RU" sz="2800" b="1" i="1" dirty="0" smtClean="0">
                <a:solidFill>
                  <a:srgbClr val="6A1422"/>
                </a:solidFill>
              </a:rPr>
              <a:t>Второй завтрак: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Апельсины – 46 ккал.</a:t>
            </a:r>
          </a:p>
          <a:p>
            <a:r>
              <a:rPr lang="ru-RU" sz="2800" b="1" dirty="0" smtClean="0">
                <a:solidFill>
                  <a:srgbClr val="6A1422"/>
                </a:solidFill>
              </a:rPr>
              <a:t>3. </a:t>
            </a:r>
            <a:r>
              <a:rPr lang="ru-RU" sz="2800" b="1" i="1" dirty="0" smtClean="0">
                <a:solidFill>
                  <a:srgbClr val="6A1422"/>
                </a:solidFill>
              </a:rPr>
              <a:t>Обед: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Суп рассольник со сметаной – 151,7 ккал. 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Капуста тушеная белокочанная – 96,65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Котлета из мяса – 160,2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Винегрет – 37,92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Хлеб ржаной – 65,8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Сок яблочный – 84,4 ккал.</a:t>
            </a:r>
          </a:p>
          <a:p>
            <a:r>
              <a:rPr lang="ru-RU" sz="2800" b="1" dirty="0" smtClean="0">
                <a:solidFill>
                  <a:srgbClr val="6A1422"/>
                </a:solidFill>
              </a:rPr>
              <a:t>4. </a:t>
            </a:r>
            <a:r>
              <a:rPr lang="ru-RU" sz="2800" b="1" i="1" dirty="0" smtClean="0">
                <a:solidFill>
                  <a:srgbClr val="6A1422"/>
                </a:solidFill>
              </a:rPr>
              <a:t>Полдник: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Овощная запеканка – 89 ккал.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Булочка – 162,5 ккал</a:t>
            </a:r>
          </a:p>
          <a:p>
            <a:r>
              <a:rPr lang="ru-RU" sz="1400" b="1" dirty="0" smtClean="0">
                <a:solidFill>
                  <a:srgbClr val="6A1422"/>
                </a:solidFill>
              </a:rPr>
              <a:t>Компот  из сухофруктов – 113 ккал.</a:t>
            </a:r>
          </a:p>
          <a:p>
            <a:endParaRPr lang="ru-RU" sz="1400" b="1" dirty="0" smtClean="0">
              <a:solidFill>
                <a:srgbClr val="6A1422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8243" y="188640"/>
            <a:ext cx="16995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6A142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Меню:</a:t>
            </a:r>
            <a:endParaRPr lang="ru-RU" sz="4000" b="1" i="1" cap="none" spc="0" dirty="0">
              <a:ln w="11430"/>
              <a:solidFill>
                <a:srgbClr val="6A142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8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6" y="1916832"/>
            <a:ext cx="3950278" cy="2641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6" y="1897972"/>
            <a:ext cx="4129644" cy="29020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8" y="1813535"/>
            <a:ext cx="4194139" cy="30709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690" y="260648"/>
            <a:ext cx="89866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завтрак – геркулесовая каша!</a:t>
            </a:r>
            <a:endParaRPr lang="ru-RU" sz="4000" b="1" cap="none" spc="50" dirty="0">
              <a:ln w="11430"/>
              <a:solidFill>
                <a:srgbClr val="9966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2440589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-Здравствуйте, ребята, я мышонок Тиша, я вам расскажу из чего варят такую вкусную кашу.</a:t>
            </a:r>
          </a:p>
          <a:p>
            <a:r>
              <a:rPr lang="ru-RU" sz="1400" dirty="0" smtClean="0"/>
              <a:t>  Сначала люди сажают в землю зернышко.</a:t>
            </a:r>
          </a:p>
          <a:p>
            <a:r>
              <a:rPr lang="ru-RU" sz="1400" dirty="0" smtClean="0"/>
              <a:t>   Потом дождик поливает землю, а солнышко согревает и взращивает его.</a:t>
            </a:r>
          </a:p>
          <a:p>
            <a:r>
              <a:rPr lang="ru-RU" sz="1400" dirty="0" smtClean="0"/>
              <a:t>   Через некоторое время появляется росток, который становится колоском овса, из него изготавливают овсяные хлопья . А потом из хлопьев варят геркулесовую кашу.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6" y="1813535"/>
            <a:ext cx="4185356" cy="32445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" y="1813535"/>
            <a:ext cx="4305765" cy="3275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3535"/>
            <a:ext cx="4661296" cy="36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5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88113"/>
            <a:ext cx="4316897" cy="5881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2780928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-В геркулесовой каше очень много полезных витаминов. Если вы будете ее кушать, то ваши зубки будут крепкими и волосы красивыми и густыми. </a:t>
            </a:r>
          </a:p>
          <a:p>
            <a:r>
              <a:rPr lang="ru-RU" sz="1400" dirty="0" smtClean="0"/>
              <a:t>    А теперь, мне пора прощаться с вами, друзья, до свидания!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77279" y="6384350"/>
            <a:ext cx="41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Бородин Евгений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3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1723" y="260648"/>
            <a:ext cx="67005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Второй завтрак – апельсины!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-Здравствуйте, дети. Я – слоненок Бобби. Я живу в далеких жарких странах там, где растут такие вкусные фрукты как апельсины. Апельсины растут на деревьях.  Сначала на дереве появляются цветы, а затем  и сами фрукты. Через какое-то время они созревают и люди собирают их. </a:t>
            </a:r>
          </a:p>
          <a:p>
            <a:r>
              <a:rPr lang="ru-RU" sz="1400" dirty="0" smtClean="0"/>
              <a:t>  Из апельсинов можно делать сок, а можно добавлять в различные блюда, или кушать так.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16" y="1520788"/>
            <a:ext cx="4050370" cy="4068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20788"/>
            <a:ext cx="4937183" cy="4157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417808"/>
            <a:ext cx="4937183" cy="42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921749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12474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-Апельсины очень полезные фрукты. Они содержат в себе витамин С , он так укрепляет здоровье, что люди перестают болеть простудными заболеваниями.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Дорогие друзья, нам пора прощаться,           обязательно кушайте апельсины и будьте здоровы!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415426"/>
            <a:ext cx="377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Мамин Филипп.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12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144"/>
            <a:ext cx="9117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обед –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рассольник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ушеная капуста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котлетой.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27363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-</a:t>
            </a:r>
            <a:r>
              <a:rPr lang="ru-RU" sz="1400" dirty="0"/>
              <a:t> </a:t>
            </a:r>
            <a:r>
              <a:rPr lang="ru-RU" sz="1400" dirty="0" smtClean="0"/>
              <a:t>Здравствуйте дети, я веселый краб Гарри. Я повар. Я расскажу вам, из чего варят вкусный суп – рассольник. Основа всех супов – бульон. Он готовится из мяса и костей. Потом, в готовый бульон, мы добавляем немного перловой крупы, нарезанные овощи: картофель, морковь, лук, а в конце соленые огурцы.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Дорогие друзья, котлеты готовятся из мясного фарша. Для вкуса туда добавляется лук, булка размоченная водой, чеснок.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94" y="1844824"/>
            <a:ext cx="5189370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09" y="1844824"/>
            <a:ext cx="5228910" cy="36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09" y="1844824"/>
            <a:ext cx="5409051" cy="36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50" y="1844823"/>
            <a:ext cx="5420810" cy="3608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51" y="1821155"/>
            <a:ext cx="5420810" cy="3631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50" y="1824422"/>
            <a:ext cx="5470353" cy="36412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09" y="1826563"/>
            <a:ext cx="5458594" cy="36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75" y="204482"/>
            <a:ext cx="4261846" cy="6048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05273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- Ребята, суп очень полезен для пищеварения. В мясном бульоне содержаться полезный элемент – белок. Он способствуют росту человека и укрепляет  сердце.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Поэтому детям необходимо кушать суп, чтобы вырасти сильными и красивыми. 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63480" y="6356811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Бородин Евгений.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55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054" y="116632"/>
            <a:ext cx="8217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05408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 полдник – овощная запеканка.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05408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2060847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- Здравствуйте, дети. Я - заяц </a:t>
            </a:r>
            <a:r>
              <a:rPr lang="ru-RU" sz="1400" dirty="0" err="1" smtClean="0"/>
              <a:t>Пушистик</a:t>
            </a:r>
            <a:r>
              <a:rPr lang="ru-RU" sz="1400" dirty="0" smtClean="0"/>
              <a:t>. Я вам расскажу, как выращивают овощи. Сначала нужно хорошо вскопать землю.  Затем посадить семена или клубни.  И в течении долгого времени ухаживать за ними: поливать, полоть грядки, чтобы овощи выросли большими и вкусными.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1" y="1467460"/>
            <a:ext cx="4464496" cy="3769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1" y="1467460"/>
            <a:ext cx="5094990" cy="38646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0" y="1419861"/>
            <a:ext cx="5191270" cy="3864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2" y="1419861"/>
            <a:ext cx="5278531" cy="3862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6" y="1419861"/>
            <a:ext cx="5469654" cy="3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661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</cp:lastModifiedBy>
  <cp:revision>48</cp:revision>
  <dcterms:created xsi:type="dcterms:W3CDTF">2014-05-12T17:06:56Z</dcterms:created>
  <dcterms:modified xsi:type="dcterms:W3CDTF">2014-05-15T18:13:46Z</dcterms:modified>
</cp:coreProperties>
</file>