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BDAF-530F-4D1D-8D8F-8937D30561D6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EC42-3B34-41BF-97A8-C2B1C5EE74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BDAF-530F-4D1D-8D8F-8937D30561D6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EC42-3B34-41BF-97A8-C2B1C5EE74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BDAF-530F-4D1D-8D8F-8937D30561D6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EC42-3B34-41BF-97A8-C2B1C5EE74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BDAF-530F-4D1D-8D8F-8937D30561D6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EC42-3B34-41BF-97A8-C2B1C5EE74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BDAF-530F-4D1D-8D8F-8937D30561D6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EC42-3B34-41BF-97A8-C2B1C5EE74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BDAF-530F-4D1D-8D8F-8937D30561D6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EC42-3B34-41BF-97A8-C2B1C5EE74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BDAF-530F-4D1D-8D8F-8937D30561D6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EC42-3B34-41BF-97A8-C2B1C5EE74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BDAF-530F-4D1D-8D8F-8937D30561D6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EC42-3B34-41BF-97A8-C2B1C5EE74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BDAF-530F-4D1D-8D8F-8937D30561D6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EC42-3B34-41BF-97A8-C2B1C5EE74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BDAF-530F-4D1D-8D8F-8937D30561D6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EC42-3B34-41BF-97A8-C2B1C5EE74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BDAF-530F-4D1D-8D8F-8937D30561D6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EC42-3B34-41BF-97A8-C2B1C5EE743A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E8DBDAF-530F-4D1D-8D8F-8937D30561D6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1A8EC42-3B34-41BF-97A8-C2B1C5EE743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6408712"/>
          </a:xfrm>
        </p:spPr>
        <p:txBody>
          <a:bodyPr/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ДОШКОЛЬНОЕ ОБРАЗОВАТЕЛЬНОЕ УЧРЕЖДЕНИЕ ДЕТСКИЙ САД №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КОМБИНИРОВАННОГО ВИДА КИРОВСКОГО РАЙОНА САНКТ-ПЕТЕРБУРГА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Авторская настольно – печатная игра по социально – коммуникативному развитию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(безопасность на дороге)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раннего возраста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 – 3 года)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« СВЕТОФОРЧИК »</a:t>
            </a:r>
            <a:b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Конуш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Владимировна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88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136904" cy="6192688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основ безопасности собственной жизнедеятельности.</a:t>
            </a:r>
            <a:b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Дать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элементарное представление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правилах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движения:</a:t>
            </a:r>
            <a:b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 регулирует движение транспорта и пешеходов.</a:t>
            </a:r>
            <a:b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свет светофора нужно стоять,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зеленый – двигаться.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55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5273556"/>
          </a:xfrm>
        </p:spPr>
        <p:txBody>
          <a:bodyPr/>
          <a:lstStyle/>
          <a:p>
            <a:pPr lvl="0">
              <a:spcAft>
                <a:spcPts val="0"/>
              </a:spcAft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работа: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Рассматривание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макета светофора, р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ассказ     воспитателя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 назначении светофора.</a:t>
            </a:r>
            <a:b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Конструирование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из бумаги «Светофор»</a:t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Сюжетно-ролевая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игра «Водители и пешеходы»</a:t>
            </a: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Дидактические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игры: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Собери светофор», «Машины и светофор»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b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793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2088232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игры: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Разрезные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карточки (2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b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Зеленого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цвета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Красного 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27353" t="22970" r="49997" b="42377"/>
          <a:stretch/>
        </p:blipFill>
        <p:spPr bwMode="auto">
          <a:xfrm rot="20452734">
            <a:off x="5111978" y="2742594"/>
            <a:ext cx="1394460" cy="1333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2"/>
          <a:srcRect l="50003" t="22970" r="28337" b="42377"/>
          <a:stretch/>
        </p:blipFill>
        <p:spPr bwMode="auto">
          <a:xfrm rot="390465">
            <a:off x="6875520" y="2862926"/>
            <a:ext cx="1333500" cy="1333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3"/>
          <a:srcRect l="26982" t="22574" r="50492" b="46535"/>
          <a:stretch/>
        </p:blipFill>
        <p:spPr bwMode="auto">
          <a:xfrm rot="20990267">
            <a:off x="694211" y="2664009"/>
            <a:ext cx="1386840" cy="1188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3"/>
          <a:srcRect l="49632" t="22574" r="28090" b="46931"/>
          <a:stretch/>
        </p:blipFill>
        <p:spPr bwMode="auto">
          <a:xfrm rot="707606">
            <a:off x="2589212" y="2695805"/>
            <a:ext cx="1371600" cy="1173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2"/>
          <a:srcRect l="27353" t="57821" r="50368" b="8516"/>
          <a:stretch/>
        </p:blipFill>
        <p:spPr bwMode="auto">
          <a:xfrm rot="501685">
            <a:off x="5227880" y="4638080"/>
            <a:ext cx="1371600" cy="1295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2"/>
          <a:srcRect l="50003" t="57821" r="28337" b="8516"/>
          <a:stretch/>
        </p:blipFill>
        <p:spPr bwMode="auto">
          <a:xfrm rot="984286">
            <a:off x="7032037" y="4707174"/>
            <a:ext cx="1333500" cy="1295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3"/>
          <a:srcRect l="26982" t="53861" r="50740" b="9307"/>
          <a:stretch/>
        </p:blipFill>
        <p:spPr bwMode="auto">
          <a:xfrm rot="20985623">
            <a:off x="582539" y="4499008"/>
            <a:ext cx="1371600" cy="14166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/>
          <p:nvPr/>
        </p:nvPicPr>
        <p:blipFill rotWithShape="1">
          <a:blip r:embed="rId3"/>
          <a:srcRect l="49632" t="53861" r="28090" b="9307"/>
          <a:stretch/>
        </p:blipFill>
        <p:spPr bwMode="auto">
          <a:xfrm rot="1039337">
            <a:off x="2807586" y="4481478"/>
            <a:ext cx="1371600" cy="14166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08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4032448"/>
          </a:xfrm>
        </p:spPr>
        <p:txBody>
          <a:bodyPr/>
          <a:lstStyle/>
          <a:p>
            <a:pPr marL="685800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Правило игры: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Правильно </a:t>
            </a: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собрать разрезную картинку.</a:t>
            </a:r>
            <a:b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/>
                <a:ea typeface="Times New Roman"/>
              </a:rPr>
              <a:t>          </a:t>
            </a: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7229" t="21782" r="27100" b="9505"/>
          <a:stretch/>
        </p:blipFill>
        <p:spPr bwMode="auto">
          <a:xfrm>
            <a:off x="683568" y="2996952"/>
            <a:ext cx="3384376" cy="32403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26982" t="22574" r="28090" b="9307"/>
          <a:stretch/>
        </p:blipFill>
        <p:spPr bwMode="auto">
          <a:xfrm>
            <a:off x="5004048" y="3068960"/>
            <a:ext cx="3240360" cy="31683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2417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76</TotalTime>
  <Words>21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Spring</vt:lpstr>
      <vt:lpstr>ГОСУДАРСТВЕННОЕ БЮДЖЕТНОЕ ДОШКОЛЬНОЕ ОБРАЗОВАТЕЛЬНОЕ УЧРЕЖДЕНИЕ ДЕТСКИЙ САД № 57 КОМБИНИРОВАННОГО ВИДА КИРОВСКОГО РАЙОНА САНКТ-ПЕТЕРБУРГА   Авторская настольно – печатная игра по социально – коммуникативному развитию (безопасность на дороге)  для детей раннего возраста  (2 – 3 года)  « СВЕТОФОРЧИК »                                   Выполнила: Конуш Ольга Владимировна</vt:lpstr>
      <vt:lpstr>Цель: Формирование основ безопасности собственной жизнедеятельности.   Задача:  Дать детям элементарное представление о правилах дорожного движения: светофор регулирует движение транспорта и пешеходов.  - на красный свет светофора нужно стоять,  - на зеленый – двигаться. </vt:lpstr>
      <vt:lpstr>  Предварительная работа: - Рассматривание макета светофора, рассказ     воспитателя о назначении светофора. - Конструирование из бумаги «Светофор» - Сюжетно-ролевая игра «Водители и пешеходы» - Дидактические игры:  «Собери светофор», «Машины и светофор»    </vt:lpstr>
      <vt:lpstr>                                                        Состав игры:                   Разрезные карточки (2 шт):         Зеленого цвета                      Красного цвета     </vt:lpstr>
      <vt:lpstr>                   Правило игры:    Правильно собрать разрезную картинку.           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ОБРАЗОВАТЕЛЬНОЕ УЧРЕЖДЕНИЕ ДЕТСКИЙ САД № 57 КОМБИНИРОВАННОГО ВИДА КИРОВСКОГО РАЙОНА САНКТ-ПЕТЕРБУРГА   Авторская настольно – печатная игра по социально – коммуникативному развитию (безопасность на дороге)  для детей раннего возраста  (2 – 3 года)  « СВЕТОФОРЧИК »                                   Выполнила: Конуш Ольга Владимировна</dc:title>
  <dc:creator>Андрей</dc:creator>
  <cp:lastModifiedBy>Андрей</cp:lastModifiedBy>
  <cp:revision>6</cp:revision>
  <dcterms:created xsi:type="dcterms:W3CDTF">2014-04-02T19:00:38Z</dcterms:created>
  <dcterms:modified xsi:type="dcterms:W3CDTF">2014-04-04T16:04:12Z</dcterms:modified>
</cp:coreProperties>
</file>