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56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E49D6-FE57-47D9-ABD1-0ED17FC2F784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8D8A-2855-4A20-A36F-46126E482F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767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28D8A-2855-4A20-A36F-46126E482FC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4884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0335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6711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0560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4975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9326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9867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8014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609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2472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3124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736D-2F46-4BD7-AD9E-9469965792BF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FC2B-2788-4F32-9F6E-E456BE2CEE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0085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 advTm="8013">
        <p:fade/>
      </p:transition>
    </mc:Choice>
    <mc:Fallback>
      <p:transition spd="med" advTm="8013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69977" cy="181012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Ребенок</a:t>
            </a:r>
            <a:br>
              <a:rPr lang="ru-RU" sz="4000" dirty="0" smtClean="0"/>
            </a:br>
            <a:r>
              <a:rPr lang="ru-RU" sz="4000" dirty="0" smtClean="0"/>
              <a:t>и его первые </a:t>
            </a:r>
            <a:r>
              <a:rPr lang="ru-RU" sz="4000" dirty="0" smtClean="0"/>
              <a:t>зубки.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3008313" cy="505110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Полезная   информация      для родителей.</a:t>
            </a:r>
          </a:p>
          <a:p>
            <a:pPr algn="ctr"/>
            <a:r>
              <a:rPr lang="ru-RU" sz="2800" dirty="0" smtClean="0"/>
              <a:t>Подготовила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Голубина</a:t>
            </a:r>
            <a:r>
              <a:rPr lang="ru-RU" sz="2800" dirty="0" smtClean="0"/>
              <a:t> М.И.</a:t>
            </a:r>
            <a:endParaRPr lang="ru-RU" sz="2800" dirty="0"/>
          </a:p>
        </p:txBody>
      </p:sp>
      <p:pic>
        <p:nvPicPr>
          <p:cNvPr id="7" name="Содержимое 6" descr="kak-uhazhivat-za-zubami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4464050" y="704056"/>
            <a:ext cx="4140398" cy="5605264"/>
          </a:xfrm>
        </p:spPr>
      </p:pic>
    </p:spTree>
    <p:extLst>
      <p:ext uri="{BB962C8B-B14F-4D97-AF65-F5344CB8AC3E}">
        <p14:creationId xmlns="" xmlns:p14="http://schemas.microsoft.com/office/powerpoint/2010/main" val="4184077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7697">
        <p:fade/>
      </p:transition>
    </mc:Choice>
    <mc:Fallback>
      <p:transition spd="med" advTm="76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6864" cy="9186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5.Сколько по времени нужно чистить зубы?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80728"/>
            <a:ext cx="2870200" cy="3429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4690864" cy="514543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Время чистки зубов 3-4 минуты. Чистить зубы необходимо 2 раза в день,  утром после завтрака и вечером перед сном.</a:t>
            </a:r>
          </a:p>
          <a:p>
            <a:pPr algn="ctr"/>
            <a:r>
              <a:rPr lang="ru-RU" sz="2400" dirty="0" smtClean="0"/>
              <a:t>Как правильно чистить зубы:</a:t>
            </a:r>
          </a:p>
          <a:p>
            <a:pPr algn="ctr"/>
            <a:r>
              <a:rPr lang="ru-RU" sz="2400" dirty="0" smtClean="0"/>
              <a:t>- чистыми руками берется зубная щетка и промывается чистой проточной водой,</a:t>
            </a:r>
          </a:p>
          <a:p>
            <a:pPr algn="ctr"/>
            <a:r>
              <a:rPr lang="ru-RU" sz="2400" dirty="0" smtClean="0"/>
              <a:t>-на зубную щетку наносится зубная паста размером с горошину,</a:t>
            </a:r>
          </a:p>
          <a:p>
            <a:pPr algn="ctr"/>
            <a:r>
              <a:rPr lang="ru-RU" sz="2400" dirty="0" smtClean="0"/>
              <a:t>- рот нужно тщательно прополоскать теплой </a:t>
            </a:r>
            <a:r>
              <a:rPr lang="ru-RU" sz="2400" dirty="0" smtClean="0"/>
              <a:t>водой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84949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5562">
        <p:fade/>
      </p:transition>
    </mc:Choice>
    <mc:Fallback>
      <p:transition spd="med" advTm="555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Собственно чистка зубов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24" y="260648"/>
            <a:ext cx="5047555" cy="54005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3008313" cy="46910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Горизонтальные, вертикальные и круговые движения. Преобладать в чистке зубов должны выметающие движения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15233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45990">
        <p:fade/>
      </p:transition>
    </mc:Choice>
    <mc:Fallback>
      <p:transition spd="med" advTm="459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880320"/>
          </a:xfrm>
        </p:spPr>
        <p:txBody>
          <a:bodyPr>
            <a:normAutofit/>
          </a:bodyPr>
          <a:lstStyle/>
          <a:p>
            <a:r>
              <a:rPr lang="ru-RU" dirty="0" smtClean="0"/>
              <a:t>-время чистки зубов 3-4 минуты. Для того, чтобы следить за тем сколько длится чистка зубов - вам  помогут  таймеры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1163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6132">
        <p:fade/>
      </p:transition>
    </mc:Choice>
    <mc:Fallback>
      <p:transition spd="med" advTm="161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75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-Если ребенку рекомендовано врачом, то после полоскания рта водой, могут следовать полоскания фторсодержащими ополаскивателями, либо нанесение на зубы специальных реминерализующих гелей.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7681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26591">
        <p:fade/>
      </p:transition>
    </mc:Choice>
    <mc:Fallback>
      <p:transition spd="med" advTm="265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-Зубная щетка промывается теплой проточной водой, устанавливается в специальный стакан.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0688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3013">
        <p:fade/>
      </p:transition>
    </mc:Choice>
    <mc:Fallback>
      <p:transition spd="med" advTm="130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55446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Конечно же, на своем примере и на примере мультиков, игрушек. Чистите зубы вместе с ребенком. Держите щетку вместе и направляйте движения ребенка. Так он лучше запомнит и привыкнет к регулярности гигиенических процедур. К 2-ум годам ребенок уже должен научиться чистить зубы самостоятельно, но до   6-7 лет дочищать и проверять качество чистки должны родители.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683568" y="260649"/>
            <a:ext cx="8229600" cy="9361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6.Как научить ребенка чистить зубы?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453943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2738">
        <p:fade/>
      </p:transition>
    </mc:Choice>
    <mc:Fallback>
      <p:transition spd="med" advTm="527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32"/>
            <a:ext cx="8229600" cy="23762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Главное , не забывайте о том , что стоматолог должен осматривать ребенка с молочным прикусом после двух лет жизни каждые 3-4 месяца , после 6 лет-2 раза в год.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4864"/>
            <a:ext cx="5623905" cy="4525963"/>
          </a:xfrm>
        </p:spPr>
      </p:pic>
    </p:spTree>
    <p:extLst>
      <p:ext uri="{BB962C8B-B14F-4D97-AF65-F5344CB8AC3E}">
        <p14:creationId xmlns="" xmlns:p14="http://schemas.microsoft.com/office/powerpoint/2010/main" val="3507819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24236">
        <p:fade/>
      </p:transition>
    </mc:Choice>
    <mc:Fallback>
      <p:transition spd="med" advTm="24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224" y="1600200"/>
            <a:ext cx="5019552" cy="4525963"/>
          </a:xfrm>
        </p:spPr>
      </p:pic>
    </p:spTree>
    <p:extLst>
      <p:ext uri="{BB962C8B-B14F-4D97-AF65-F5344CB8AC3E}">
        <p14:creationId xmlns="" xmlns:p14="http://schemas.microsoft.com/office/powerpoint/2010/main" val="13834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9307">
        <p:fade/>
      </p:transition>
    </mc:Choice>
    <mc:Fallback>
      <p:transition spd="med" advTm="93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 самых главных вопросов о чистке </a:t>
            </a:r>
            <a:r>
              <a:rPr lang="ru-RU" dirty="0" smtClean="0"/>
              <a:t>зубов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58181"/>
            <a:ext cx="5715000" cy="3810000"/>
          </a:xfrm>
        </p:spPr>
      </p:pic>
    </p:spTree>
    <p:extLst>
      <p:ext uri="{BB962C8B-B14F-4D97-AF65-F5344CB8AC3E}">
        <p14:creationId xmlns="" xmlns:p14="http://schemas.microsoft.com/office/powerpoint/2010/main" val="1433001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6057">
        <p:fade/>
      </p:transition>
    </mc:Choice>
    <mc:Fallback>
      <p:transition spd="med" advTm="60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000"/>
            <a:ext cx="4464496" cy="1359768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/>
              <a:t>1.Когда начинать </a:t>
            </a:r>
            <a:r>
              <a:rPr lang="ru-RU" sz="2800" dirty="0" smtClean="0"/>
              <a:t>ЧИСТИТЬ</a:t>
            </a:r>
            <a:r>
              <a:rPr lang="ru-RU" sz="4000" dirty="0" smtClean="0"/>
              <a:t> </a:t>
            </a:r>
            <a:r>
              <a:rPr lang="ru-RU" sz="4000" b="0" dirty="0" smtClean="0"/>
              <a:t>зубы?</a:t>
            </a:r>
            <a:endParaRPr lang="ru-RU" sz="4000" b="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05656"/>
            <a:ext cx="2776810" cy="3127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12777"/>
            <a:ext cx="5328592" cy="544522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Зубы начинают чистить детям с момента их появления, т.е. </a:t>
            </a:r>
          </a:p>
          <a:p>
            <a:pPr algn="ctr"/>
            <a:r>
              <a:rPr lang="ru-RU" sz="2400" dirty="0" smtClean="0"/>
              <a:t>с 1-ого зубика. Ошибочно считать, что раз они молочные, и заменяются постоянными, то за первыми зубами не нужен уход.  Зубы формируют форму овала лица, строение лицевых мышц, и влияют на очень многие факторы: дикция, прикус, красота. Зубы малышей можно протирать марлевой салфеткой или специальной мягкой щеткой, которая насаживается на палец.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45460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43058">
        <p:fade/>
      </p:transition>
    </mc:Choice>
    <mc:Fallback>
      <p:transition spd="med" advTm="430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2.Какой зубной пастой лучше чистить зубы детям?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0864" cy="4853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Как только ребенок немного привыкает к манипуляциям в полости рта пора переходить на зубную щетку с пастой. Большинство стоматологов рекомендуют пасты </a:t>
            </a:r>
            <a:r>
              <a:rPr lang="en-US" dirty="0" smtClean="0"/>
              <a:t>ROCS,SPLAT,LAKALUT </a:t>
            </a:r>
            <a:r>
              <a:rPr lang="ru-RU" dirty="0" smtClean="0"/>
              <a:t>подходящие по возрасту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72816"/>
            <a:ext cx="3538736" cy="2310046"/>
          </a:xfrm>
        </p:spPr>
      </p:pic>
    </p:spTree>
    <p:extLst>
      <p:ext uri="{BB962C8B-B14F-4D97-AF65-F5344CB8AC3E}">
        <p14:creationId xmlns="" xmlns:p14="http://schemas.microsoft.com/office/powerpoint/2010/main" val="2925575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41126">
        <p:fade/>
      </p:transition>
    </mc:Choice>
    <mc:Fallback>
      <p:transition spd="med" advTm="411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22768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зубную щетку выдавливается горошинка зубной пасты, зубки чистятся со всех сторон осторожными выметающими движениями, особое внимание в области десен. Маленькие дети еще не умеют прополаскивать ротик, поэтому водой смачивается марлевая салфетка и зубная паста  убирается с зубов, если что-то останется между зубками или ребенок успеет что-то проглотить, не надо этого пугаться: </a:t>
            </a:r>
            <a:br>
              <a:rPr lang="ru-RU" sz="2400" dirty="0" smtClean="0"/>
            </a:br>
            <a:r>
              <a:rPr lang="ru-RU" sz="2400" dirty="0" smtClean="0"/>
              <a:t>детские зубные пасты( от 0 до 3-х лет) разработаны так, </a:t>
            </a:r>
            <a:br>
              <a:rPr lang="ru-RU" sz="2400" dirty="0" smtClean="0"/>
            </a:br>
            <a:r>
              <a:rPr lang="ru-RU" sz="2400" dirty="0" smtClean="0"/>
              <a:t>что их можно глотать.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17599" y="35010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         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86190"/>
            <a:ext cx="1848991" cy="278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97501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0932">
        <p:fade/>
      </p:transition>
    </mc:Choice>
    <mc:Fallback>
      <p:transition spd="med" advTm="509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ребенок отрицает возможность чистки зубной пастой, вам помогут специальная насадка для пасты.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20" y="2708275"/>
            <a:ext cx="3854760" cy="3417888"/>
          </a:xfrm>
        </p:spPr>
      </p:pic>
    </p:spTree>
    <p:extLst>
      <p:ext uri="{BB962C8B-B14F-4D97-AF65-F5344CB8AC3E}">
        <p14:creationId xmlns="" xmlns:p14="http://schemas.microsoft.com/office/powerpoint/2010/main" val="4053762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25945">
        <p:fade/>
      </p:transition>
    </mc:Choice>
    <mc:Fallback>
      <p:transition spd="med" advTm="259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2664296"/>
          </a:xfrm>
        </p:spPr>
        <p:txBody>
          <a:bodyPr>
            <a:noAutofit/>
          </a:bodyPr>
          <a:lstStyle/>
          <a:p>
            <a:r>
              <a:rPr lang="ru-RU" sz="5400" dirty="0" smtClean="0"/>
              <a:t>Главное, любая зубная паста используемая ребенком в первую очередь должна подходить ему по возрасту.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2033694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7980">
        <p:fade/>
      </p:transition>
    </mc:Choice>
    <mc:Fallback>
      <p:transition spd="med" advTm="179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569766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3.Какую зубную щетку выбрать ребенку?</a:t>
            </a:r>
            <a:br>
              <a:rPr lang="ru-RU" sz="4900" dirty="0" smtClean="0"/>
            </a:br>
            <a:r>
              <a:rPr lang="ru-RU" sz="3600" dirty="0" smtClean="0"/>
              <a:t>Головка щетки должна быть маленькой и перекрывать не более 2-ух зубов.</a:t>
            </a:r>
            <a:br>
              <a:rPr lang="ru-RU" sz="3600" dirty="0" smtClean="0"/>
            </a:br>
            <a:r>
              <a:rPr lang="ru-RU" sz="3600" dirty="0" smtClean="0"/>
              <a:t> Срок службы 1-2 месяца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24944"/>
            <a:ext cx="3000375" cy="3810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68960"/>
            <a:ext cx="2466975" cy="3619500"/>
          </a:xfrm>
        </p:spPr>
      </p:pic>
    </p:spTree>
    <p:extLst>
      <p:ext uri="{BB962C8B-B14F-4D97-AF65-F5344CB8AC3E}">
        <p14:creationId xmlns="" xmlns:p14="http://schemas.microsoft.com/office/powerpoint/2010/main" val="4227390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31654">
        <p:fade/>
      </p:transition>
    </mc:Choice>
    <mc:Fallback>
      <p:transition spd="med" advTm="316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39246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4.Если уже есть проблемы с зубами, </a:t>
            </a:r>
            <a:br>
              <a:rPr lang="ru-RU" sz="4000" b="1" dirty="0" smtClean="0"/>
            </a:br>
            <a:r>
              <a:rPr lang="ru-RU" sz="4000" b="1" dirty="0" smtClean="0"/>
              <a:t>что можно еще использовать?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Минерализующий гели </a:t>
            </a:r>
            <a:r>
              <a:rPr lang="en-US" sz="3100" dirty="0" smtClean="0"/>
              <a:t>ROCS</a:t>
            </a:r>
            <a:r>
              <a:rPr lang="ru-RU" sz="3100" dirty="0" smtClean="0"/>
              <a:t> или </a:t>
            </a:r>
            <a:r>
              <a:rPr lang="en-US" sz="3100" dirty="0" smtClean="0"/>
              <a:t>TOOTH MOUSSE</a:t>
            </a:r>
            <a:r>
              <a:rPr lang="ru-RU" sz="3100" dirty="0" smtClean="0"/>
              <a:t>.Они помогают насытить зуб минералами, которые его укрепят и повысят устойчивость к кариесу. Помогает также детям с чувствительными зубами. После достижения 2 лет появляется возможность также использовать фтор содержащие таблетки(проконсультироваться со стоматологом)</a:t>
            </a:r>
            <a:endParaRPr lang="ru-RU" sz="31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25144"/>
            <a:ext cx="2201747" cy="195349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09120"/>
            <a:ext cx="2857500" cy="2143125"/>
          </a:xfrm>
        </p:spPr>
      </p:pic>
    </p:spTree>
    <p:extLst>
      <p:ext uri="{BB962C8B-B14F-4D97-AF65-F5344CB8AC3E}">
        <p14:creationId xmlns="" xmlns:p14="http://schemas.microsoft.com/office/powerpoint/2010/main" val="2272500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2345">
        <p:fade/>
      </p:transition>
    </mc:Choice>
    <mc:Fallback>
      <p:transition spd="med" advTm="523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Экран (4:3)</PresentationFormat>
  <Paragraphs>48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Ребенок и его первые зубки.</vt:lpstr>
      <vt:lpstr>6 самых главных вопросов о чистке зубов:</vt:lpstr>
      <vt:lpstr>1.Когда начинать ЧИСТИТЬ зубы?</vt:lpstr>
      <vt:lpstr>2.Какой зубной пастой лучше чистить зубы детям?</vt:lpstr>
      <vt:lpstr>На зубную щетку выдавливается горошинка зубной пасты, зубки чистятся со всех сторон осторожными выметающими движениями, особое внимание в области десен. Маленькие дети еще не умеют прополаскивать ротик, поэтому водой смачивается марлевая салфетка и зубная паста  убирается с зубов, если что-то останется между зубками или ребенок успеет что-то проглотить, не надо этого пугаться:  детские зубные пасты( от 0 до 3-х лет) разработаны так,  что их можно глотать.</vt:lpstr>
      <vt:lpstr>Если ребенок отрицает возможность чистки зубной пастой, вам помогут специальная насадка для пасты.</vt:lpstr>
      <vt:lpstr>Главное, любая зубная паста используемая ребенком в первую очередь должна подходить ему по возрасту.</vt:lpstr>
      <vt:lpstr>3.Какую зубную щетку выбрать ребенку? Головка щетки должна быть маленькой и перекрывать не более 2-ух зубов.  Срок службы 1-2 месяца</vt:lpstr>
      <vt:lpstr>4.Если уже есть проблемы с зубами,  что можно еще использовать? Минерализующий гели ROCS или TOOTH MOUSSE.Они помогают насытить зуб минералами, которые его укрепят и повысят устойчивость к кариесу. Помогает также детям с чувствительными зубами. После достижения 2 лет появляется возможность также использовать фтор содержащие таблетки(проконсультироваться со стоматологом)</vt:lpstr>
      <vt:lpstr>5.Сколько по времени нужно чистить зубы?</vt:lpstr>
      <vt:lpstr>Собственно чистка зубов</vt:lpstr>
      <vt:lpstr>-время чистки зубов 3-4 минуты. Для того, чтобы следить за тем сколько длится чистка зубов - вам  помогут  таймеры</vt:lpstr>
      <vt:lpstr>-Если ребенку рекомендовано врачом, то после полоскания рта водой, могут следовать полоскания фторсодержащими ополаскивателями, либо нанесение на зубы специальных реминерализующих гелей.</vt:lpstr>
      <vt:lpstr>-Зубная щетка промывается теплой проточной водой, устанавливается в специальный стакан.</vt:lpstr>
      <vt:lpstr>Конечно же, на своем примере и на примере мультиков, игрушек. Чистите зубы вместе с ребенком. Держите щетку вместе и направляйте движения ребенка. Так он лучше запомнит и привыкнет к регулярности гигиенических процедур. К 2-ум годам ребенок уже должен научиться чистить зубы самостоятельно, но до   6-7 лет дочищать и проверять качество чистки должны родители.</vt:lpstr>
      <vt:lpstr>Главное , не забывайте о том , что стоматолог должен осматривать ребенка с молочным прикусом после двух лет жизни каждые 3-4 месяца , после 6 лет-2 раза в год.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2014-01-22T17:54:18Z</dcterms:created>
  <dcterms:modified xsi:type="dcterms:W3CDTF">2014-01-22T18:18:42Z</dcterms:modified>
</cp:coreProperties>
</file>