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9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0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6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8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3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9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22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1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50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3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6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E9AC-1F83-4D3D-A7DE-308188A1EAF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1D47-5E47-4878-9363-7919A05F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60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1043608" y="332656"/>
            <a:ext cx="7056784" cy="54006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63688" y="5805264"/>
            <a:ext cx="5486400" cy="8048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      МОРОЖЕНОЕ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332656"/>
            <a:ext cx="7488832" cy="50405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               ОВОЩИ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971600" y="476672"/>
            <a:ext cx="7200800" cy="48965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                     СОК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2" r="9752"/>
          <a:stretch>
            <a:fillRect/>
          </a:stretch>
        </p:blipFill>
        <p:spPr>
          <a:xfrm>
            <a:off x="899592" y="612774"/>
            <a:ext cx="7488832" cy="47604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            КОНФЕТЫ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" b="2500"/>
          <a:stretch>
            <a:fillRect/>
          </a:stretch>
        </p:blipFill>
        <p:spPr>
          <a:xfrm>
            <a:off x="1043608" y="612774"/>
            <a:ext cx="7056784" cy="47604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          </a:t>
            </a:r>
            <a:r>
              <a:rPr lang="ru-RU" sz="4600" b="1" dirty="0" smtClean="0">
                <a:solidFill>
                  <a:schemeClr val="bg1"/>
                </a:solidFill>
              </a:rPr>
              <a:t>ГАЗИРОВАННЫЕ  НАПИТКИ</a:t>
            </a:r>
            <a:endParaRPr lang="ru-RU" sz="4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ы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" b="3578"/>
          <a:stretch>
            <a:fillRect/>
          </a:stretch>
        </p:blipFill>
        <p:spPr>
          <a:xfrm>
            <a:off x="1187624" y="612774"/>
            <a:ext cx="7200800" cy="47604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                   ЯГОДЫ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</dc:creator>
  <cp:lastModifiedBy>И</cp:lastModifiedBy>
  <cp:revision>3</cp:revision>
  <dcterms:created xsi:type="dcterms:W3CDTF">2013-11-24T10:10:13Z</dcterms:created>
  <dcterms:modified xsi:type="dcterms:W3CDTF">2013-11-24T10:18:24Z</dcterms:modified>
</cp:coreProperties>
</file>