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60" r:id="rId3"/>
    <p:sldId id="261" r:id="rId4"/>
    <p:sldId id="263" r:id="rId5"/>
    <p:sldId id="257" r:id="rId6"/>
    <p:sldId id="267" r:id="rId7"/>
    <p:sldId id="258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77" y="-33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24DB4-4EBF-4F13-BFBA-87BC8E6B71E6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7152D-9231-48BD-9F39-10B381F692A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44;&#1086;&#1084;\Desktop\&#1050;%20&#1091;&#1088;&#1086;&#1082;&#1091;%20&#1087;&#1086;%20&#1063;&#1091;&#1082;&#1086;&#1074;&#1089;&#1082;&#1086;&#1084;&#1091;\&#1089;&#1086;&#1083;&#1085;&#1099;&#1096;&#1082;&#1086;.wmv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838200"/>
            <a:ext cx="9144000" cy="760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dirty="0" smtClean="0">
                <a:latin typeface="Monotype Corsiva" pitchFamily="66" charset="0"/>
              </a:rPr>
              <a:t>Урок литературного чтения</a:t>
            </a:r>
          </a:p>
          <a:p>
            <a:pPr algn="ctr"/>
            <a:r>
              <a:rPr lang="ru-RU" sz="4000" dirty="0" smtClean="0"/>
              <a:t>Раздел </a:t>
            </a:r>
            <a:endParaRPr lang="ru-RU" sz="4000" dirty="0" smtClean="0"/>
          </a:p>
          <a:p>
            <a:pPr algn="ctr"/>
            <a:r>
              <a:rPr lang="ru-RU" sz="9600" dirty="0" smtClean="0">
                <a:latin typeface="Monotype Corsiva" pitchFamily="66" charset="0"/>
              </a:rPr>
              <a:t>«</a:t>
            </a:r>
            <a:r>
              <a:rPr lang="ru-RU" sz="8800" dirty="0" smtClean="0">
                <a:latin typeface="Monotype Corsiva" pitchFamily="66" charset="0"/>
              </a:rPr>
              <a:t>Наш </a:t>
            </a:r>
            <a:r>
              <a:rPr lang="ru-RU" sz="8800" dirty="0" smtClean="0">
                <a:latin typeface="Monotype Corsiva" pitchFamily="66" charset="0"/>
              </a:rPr>
              <a:t>театр»</a:t>
            </a:r>
          </a:p>
          <a:p>
            <a:pPr algn="ctr"/>
            <a:endParaRPr lang="ru-RU" sz="8800" dirty="0" smtClean="0">
              <a:latin typeface="Monotype Corsiva" pitchFamily="66" charset="0"/>
            </a:endParaRPr>
          </a:p>
          <a:p>
            <a:pPr algn="ctr"/>
            <a:endParaRPr lang="ru-RU" sz="88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1"/>
            <a:ext cx="80772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33400" y="62484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КОРНЕЙ ИВАНОВИЧ ЧУКОВСКИЙ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905000"/>
            <a:ext cx="6299200" cy="480060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5638800" cy="396240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144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   1.Чтение текста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5240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</a:t>
            </a:r>
            <a:r>
              <a:rPr lang="ru-RU" sz="2800" dirty="0" smtClean="0"/>
              <a:t>2.Определение героев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0574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           3.Разделение на части(сцены)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6670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              4.Распределение ролей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276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                  5.Выбор интонации, мимики, жестов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3886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                     6.Подготовка костюмов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4958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                      7.Пробное </a:t>
            </a:r>
            <a:r>
              <a:rPr lang="ru-RU" sz="2800" dirty="0" err="1" smtClean="0"/>
              <a:t>инсценирование</a:t>
            </a:r>
            <a:endParaRPr lang="ru-RU" sz="2800" dirty="0" smtClean="0"/>
          </a:p>
          <a:p>
            <a:pPr algn="ctr"/>
            <a:r>
              <a:rPr lang="ru-RU" sz="2800" dirty="0" smtClean="0"/>
              <a:t>(репетиция)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3048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/>
              <a:t>Порядок  нашей работы :</a:t>
            </a:r>
            <a:endParaRPr lang="ru-RU" sz="2800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2133600" y="548640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  8.Анализ удач и ошибок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\Desktop\1DXq2_aXfM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91200" y="10668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К.ЧУКОВСКИЙ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«КРАДЕНОЕ СОЛНЦЕ»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ом\Desktop\К уроку по Чуковскому\373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62000" y="1981200"/>
            <a:ext cx="7315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Солнце-</a:t>
            </a:r>
          </a:p>
          <a:p>
            <a:pPr algn="ctr"/>
            <a:r>
              <a:rPr lang="ru-RU" sz="5400" dirty="0" smtClean="0"/>
              <a:t>символ </a:t>
            </a:r>
          </a:p>
          <a:p>
            <a:pPr algn="ctr"/>
            <a:r>
              <a:rPr lang="ru-RU" sz="5400" dirty="0" smtClean="0"/>
              <a:t>добра и мира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лнышко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33400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/>
              <a:t>Спасибо за внимание!</a:t>
            </a:r>
          </a:p>
          <a:p>
            <a:pPr algn="ctr"/>
            <a:r>
              <a:rPr lang="ru-RU" sz="9600" dirty="0" smtClean="0"/>
              <a:t>Добра и мира   вам!! </a:t>
            </a:r>
            <a:r>
              <a:rPr lang="ru-RU" sz="9600" dirty="0" smtClean="0">
                <a:sym typeface="Wingdings"/>
              </a:rPr>
              <a:t>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148</TotalTime>
  <Words>70</Words>
  <PresentationFormat>Экран (4:3)</PresentationFormat>
  <Paragraphs>21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Дом</cp:lastModifiedBy>
  <cp:revision>19</cp:revision>
  <dcterms:created xsi:type="dcterms:W3CDTF">2013-02-14T15:59:00Z</dcterms:created>
  <dcterms:modified xsi:type="dcterms:W3CDTF">2013-02-17T11:56:32Z</dcterms:modified>
</cp:coreProperties>
</file>