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7" r:id="rId6"/>
    <p:sldId id="266" r:id="rId7"/>
    <p:sldId id="268" r:id="rId8"/>
    <p:sldId id="269" r:id="rId9"/>
    <p:sldId id="260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2571B-7351-4A1D-8233-EAA50813E099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9942C-FFF6-47C0-8015-8FCBDE0CB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886F-5394-4353-BC2D-7A85E40F0D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886F-5394-4353-BC2D-7A85E40F0DE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52400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latin typeface="Monotype Corsiva" pitchFamily="66" charset="0"/>
              </a:rPr>
              <a:t>Урок </a:t>
            </a:r>
          </a:p>
          <a:p>
            <a:pPr algn="ctr"/>
            <a:r>
              <a:rPr lang="ru-RU" sz="8800" dirty="0" smtClean="0">
                <a:latin typeface="Monotype Corsiva" pitchFamily="66" charset="0"/>
              </a:rPr>
              <a:t>литературного чтения</a:t>
            </a:r>
          </a:p>
          <a:p>
            <a:pPr algn="ctr"/>
            <a:r>
              <a:rPr lang="ru-RU" sz="4000" dirty="0" smtClean="0"/>
              <a:t>Раздел </a:t>
            </a:r>
          </a:p>
          <a:p>
            <a:pPr algn="ctr"/>
            <a:r>
              <a:rPr lang="ru-RU" sz="9600" dirty="0" smtClean="0">
                <a:latin typeface="Monotype Corsiva" pitchFamily="66" charset="0"/>
              </a:rPr>
              <a:t>«</a:t>
            </a:r>
            <a:r>
              <a:rPr lang="ru-RU" sz="8800" dirty="0" smtClean="0">
                <a:latin typeface="Monotype Corsiva" pitchFamily="66" charset="0"/>
              </a:rPr>
              <a:t>Наш театр»</a:t>
            </a:r>
          </a:p>
          <a:p>
            <a:pPr algn="ctr"/>
            <a:endParaRPr lang="ru-RU" sz="8800" dirty="0" smtClean="0">
              <a:latin typeface="Monotype Corsiva" pitchFamily="66" charset="0"/>
            </a:endParaRPr>
          </a:p>
          <a:p>
            <a:pPr algn="ctr"/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МАМА ВСЕГДА ВАС ПОЙМЁТ!</a:t>
            </a:r>
          </a:p>
        </p:txBody>
      </p:sp>
      <p:pic>
        <p:nvPicPr>
          <p:cNvPr id="1026" name="Picture 2" descr="C:\Users\Дом\Desktop\ПЕРМЯК\19-Nomadic Mir Tri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2305259" cy="2590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1027" name="Picture 3" descr="C:\Users\Дом\Desktop\ПЕРМЯК\Mother and Chi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343400"/>
            <a:ext cx="2972514" cy="2286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1029" name="Picture 5" descr="C:\Users\Дом\Desktop\ПЕРМЯК\2d8a7eb8aec8ef5fe5fc9c23ea290cd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1447800"/>
            <a:ext cx="3500582" cy="2286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3" name="Picture 2" descr="C:\Users\Дом\Desktop\ПЕРМЯК\ФОТО Мамы разные+комната +колесо\mother-and-child_2308972 - коп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1295400"/>
            <a:ext cx="2362200" cy="25146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29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Спасибо за внимание!!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permy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038600" cy="6096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419600" y="5334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ЕВГЕНИЙ АНДРЕЕВИЧ ПЕРМЯК(ВИССОВ)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1295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Город Пермь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1752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Урал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21336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Педагогический факультет</a:t>
            </a:r>
          </a:p>
          <a:p>
            <a:pPr algn="ctr"/>
            <a:r>
              <a:rPr lang="ru-RU" sz="2400" dirty="0" smtClean="0"/>
              <a:t>университета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30480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Пьесы для детских театров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3657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Сказки , рассказы , киносценарии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41910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Научно-популярные книги</a:t>
            </a:r>
          </a:p>
          <a:p>
            <a:pPr algn="ctr"/>
            <a:r>
              <a:rPr lang="ru-RU" sz="2400" dirty="0" smtClean="0"/>
              <a:t> о науке и технике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5105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Главная тема-ТРУД</a:t>
            </a:r>
          </a:p>
          <a:p>
            <a:pPr algn="ctr"/>
            <a:r>
              <a:rPr lang="ru-RU" sz="2400" dirty="0" smtClean="0"/>
              <a:t>Главные герои-ЛЮДИ-ТРУЖЕНИКИ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248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1902-1982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1.Чтение текста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</a:t>
            </a:r>
            <a:r>
              <a:rPr lang="ru-RU" sz="2800" dirty="0" smtClean="0"/>
              <a:t>2.Определение героев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00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3.Разделение на части , выделение реплик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733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4.Выбор интонации, мимики, жестов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276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88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152400" y="388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295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ПОРЯДОК  НАШЕЙ РАБОТЫ :</a:t>
            </a:r>
            <a:endParaRPr lang="ru-RU" sz="28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334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Е.Пермяк «Как Миша хотел маму перехитрить»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457199"/>
          <a:ext cx="8610601" cy="6168466"/>
        </p:xfrm>
        <a:graphic>
          <a:graphicData uri="http://schemas.openxmlformats.org/drawingml/2006/table">
            <a:tbl>
              <a:tblPr/>
              <a:tblGrid>
                <a:gridCol w="3733800"/>
                <a:gridCol w="1600200"/>
                <a:gridCol w="3276601"/>
              </a:tblGrid>
              <a:tr h="8917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ЭПИЗОДЫ,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РЕПЛИКИ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ЧУВСТВА,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ЭМОЦИИ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ГЕРОЕВ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Font typeface="Wingdings" pitchFamily="2" charset="2"/>
                        <a:buNone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ClrTx/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СЛОВА-ПОМОЩНИКИ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86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1)Пришла Мишина мама после работы домой и руками всплеснула: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Как же это ты,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Мишенька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сумел  у велосипеда колесо отломать?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buClrTx/>
                        <a:buSzPct val="150000"/>
                        <a:buFont typeface="Wingdings" pitchFamily="2" charset="2"/>
                        <a:buChar char="§"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ОГОРЧЕНИЕ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ТРЕВОГА  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 ИСПУГ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ВОЗМУЩЕНИЕ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НЕГОДОВАНИЕ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СТРАХ 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None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УДИВЛЕНИЕ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 ОБЛЕГЧЕНИЕ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 СТЫД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 ПРОЩЕНИЕ</a:t>
                      </a: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ClrTx/>
                        <a:buSzPct val="200000"/>
                        <a:buFont typeface="Courier New" pitchFamily="49" charset="0"/>
                        <a:buChar char="o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 РАСКАЯНИЕ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58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Оно, мама, само отломалось.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8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3)- А почему  у тебя,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Мишенька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рубашка разорвана?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buClrTx/>
                        <a:buSzPct val="150000"/>
                        <a:buFont typeface="Courier New" pitchFamily="49" charset="0"/>
                        <a:buChar char="o"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0800000" flipV="1">
            <a:off x="4724400" y="1752600"/>
            <a:ext cx="11430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648200" y="3429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48200" y="1981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648200" y="2514600"/>
            <a:ext cx="1250763" cy="1098363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648200" y="4114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4724400" y="3276600"/>
            <a:ext cx="11430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1.Чтение текста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</a:t>
            </a:r>
            <a:r>
              <a:rPr lang="ru-RU" sz="2800" dirty="0" smtClean="0"/>
              <a:t>2.Определение героев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3.Разделение на части , выделение реплик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4.Выбор интонации, мимики, жестов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88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152400" y="388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838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ПОРЯДОК  НАШЕЙ РАБОТЫ :</a:t>
            </a:r>
            <a:endParaRPr lang="ru-RU" sz="28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334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429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 5.Распределение ролей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3962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6.Пробное </a:t>
            </a:r>
            <a:r>
              <a:rPr lang="ru-RU" sz="2800" dirty="0" err="1" smtClean="0"/>
              <a:t>инсценирование</a:t>
            </a:r>
            <a:endParaRPr lang="ru-RU" sz="2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819400" y="45720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7.Само-  и  </a:t>
            </a:r>
            <a:r>
              <a:rPr lang="ru-RU" sz="2800" dirty="0" err="1" smtClean="0"/>
              <a:t>взаимооценивание</a:t>
            </a:r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bez-obid.ru/media/%D0%B1%D0%B0%D1%80%D0%B4%D0%B0%D0%BA%20%D0%B2%20%D0%B5%D0%B3%D0%BE%20%D0%BA%D0%BE%D0%BC%D0%BD%D0%B0%D1%82%D0%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43" name="Picture 3" descr="C:\Users\Дом\Desktop\ПЕРМЯК\13macur_CA023.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838200"/>
            <a:ext cx="2895600" cy="1172286"/>
          </a:xfrm>
          <a:prstGeom prst="rect">
            <a:avLst/>
          </a:prstGeom>
          <a:noFill/>
        </p:spPr>
      </p:pic>
      <p:pic>
        <p:nvPicPr>
          <p:cNvPr id="2" name="Picture 2" descr="C:\Users\Дом\Desktop\ПЕРМЯК\ФОТО Мамы разные+комната +колесо\bed4d68eb3c9fe53282ced9091332c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6126" y="4648200"/>
            <a:ext cx="1277874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786314" y="214290"/>
            <a:ext cx="3643338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Bye, Sonny! Be good!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214290"/>
            <a:ext cx="250033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Bye, Mummy!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0100" y="1214422"/>
            <a:ext cx="2500330" cy="500066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Who’s that?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00166" y="1828800"/>
            <a:ext cx="3300434" cy="52863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It’s me, your Mummy.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05400" y="1828800"/>
            <a:ext cx="2695572" cy="58103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Hi! How are you?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2428868"/>
            <a:ext cx="314327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I’m fine. Thank you.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71604" y="3071810"/>
            <a:ext cx="4214842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Oh, no! What’s the matter?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0600" y="3657600"/>
            <a:ext cx="250033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 don’t know…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47800" y="4191000"/>
            <a:ext cx="2500330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Let me see…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4876" y="4214818"/>
            <a:ext cx="4143372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Look! Who can do that?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00100" y="4800600"/>
            <a:ext cx="3571900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They can do that!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57290" y="5500702"/>
            <a:ext cx="3286148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Can </a:t>
            </a:r>
            <a:r>
              <a:rPr lang="en-US" sz="2400" b="1" i="1" dirty="0" smtClean="0">
                <a:solidFill>
                  <a:schemeClr val="tx1"/>
                </a:solidFill>
              </a:rPr>
              <a:t>THEY</a:t>
            </a:r>
            <a:r>
              <a:rPr lang="en-US" sz="2400" b="1" dirty="0" smtClean="0">
                <a:solidFill>
                  <a:schemeClr val="tx1"/>
                </a:solidFill>
              </a:rPr>
              <a:t> do that?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62000" y="6096000"/>
            <a:ext cx="4572032" cy="500066"/>
          </a:xfrm>
          <a:prstGeom prst="roundRect">
            <a:avLst>
              <a:gd name="adj" fmla="val 736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No, they can’t. I can do that.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10200" y="6096000"/>
            <a:ext cx="3571868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Sorry, Mummy.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4-конечная звезда 24"/>
          <p:cNvSpPr/>
          <p:nvPr/>
        </p:nvSpPr>
        <p:spPr>
          <a:xfrm>
            <a:off x="4857752" y="857232"/>
            <a:ext cx="428628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3857620" y="857232"/>
            <a:ext cx="428628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2857488" y="857232"/>
            <a:ext cx="500066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5720" y="214290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S:</a:t>
            </a:r>
            <a:endParaRPr lang="ru-RU" sz="32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1142984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S:</a:t>
            </a:r>
            <a:endParaRPr lang="ru-RU" sz="32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2357430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S:</a:t>
            </a:r>
            <a:endParaRPr lang="ru-RU" sz="32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643314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S:</a:t>
            </a:r>
            <a:endParaRPr lang="ru-RU" sz="32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4786322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S: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5720" y="6072206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S:</a:t>
            </a:r>
            <a:endParaRPr lang="ru-RU" sz="32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071934" y="214290"/>
            <a:ext cx="657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M:</a:t>
            </a:r>
            <a:endParaRPr lang="ru-RU" sz="32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42910" y="1785926"/>
            <a:ext cx="657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M:</a:t>
            </a:r>
            <a:endParaRPr lang="ru-RU" sz="32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42910" y="3000372"/>
            <a:ext cx="657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M:</a:t>
            </a:r>
            <a:endParaRPr lang="ru-RU" sz="32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4214818"/>
            <a:ext cx="657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M: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1472" y="5429264"/>
            <a:ext cx="657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7200" y="304800"/>
            <a:ext cx="3643338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Bye, Sonny! Be good!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34000" y="304800"/>
            <a:ext cx="250033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Bye, Mummy!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90" y="1428736"/>
            <a:ext cx="250033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Who’s that?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1934" y="2057400"/>
            <a:ext cx="3071834" cy="685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It’s me, your Mummy.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1371600"/>
            <a:ext cx="2500330" cy="6286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Hi! How are you?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910" y="3571876"/>
            <a:ext cx="314327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I’m fine. Thank you.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71934" y="2857496"/>
            <a:ext cx="4214842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Oh, no! What’s the matter?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43636" y="4429132"/>
            <a:ext cx="250033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 don’t know…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5286388"/>
            <a:ext cx="2500330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Let me see…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4357694"/>
            <a:ext cx="4143372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Look! Who can do that?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62000" y="2428868"/>
            <a:ext cx="2514600" cy="6953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They can do that!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00364" y="6000768"/>
            <a:ext cx="3286148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Can </a:t>
            </a:r>
            <a:r>
              <a:rPr lang="en-US" sz="2400" b="1" i="1" dirty="0" smtClean="0">
                <a:solidFill>
                  <a:schemeClr val="tx1"/>
                </a:solidFill>
              </a:rPr>
              <a:t>THEY</a:t>
            </a:r>
            <a:r>
              <a:rPr lang="en-US" sz="2400" b="1" dirty="0" smtClean="0">
                <a:solidFill>
                  <a:schemeClr val="tx1"/>
                </a:solidFill>
              </a:rPr>
              <a:t> do that?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5214950"/>
            <a:ext cx="457203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No, they can’t. I can do that.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181600" y="3657600"/>
            <a:ext cx="3357586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Sorry, Mummy.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4-конечная звезда 24"/>
          <p:cNvSpPr/>
          <p:nvPr/>
        </p:nvSpPr>
        <p:spPr>
          <a:xfrm>
            <a:off x="4857752" y="857232"/>
            <a:ext cx="428628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3857620" y="857232"/>
            <a:ext cx="428628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2857488" y="857232"/>
            <a:ext cx="500066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 же выйти из  трудной ситуации?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71601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                    Сломать-</a:t>
            </a:r>
          </a:p>
        </p:txBody>
      </p:sp>
      <p:pic>
        <p:nvPicPr>
          <p:cNvPr id="1026" name="Picture 2" descr="C:\Users\Дом\Desktop\ПЕРМЯК\ФОТО Мамы разные+комната +колесо\1315376491_besp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114800"/>
            <a:ext cx="3505200" cy="259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</p:pic>
      <p:pic>
        <p:nvPicPr>
          <p:cNvPr id="1027" name="Picture 3" descr="C:\Users\Дом\Desktop\ПЕРМЯК\ФОТО Мамы разные+комната +колесо\111316_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114800"/>
            <a:ext cx="3543232" cy="259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267200" y="1371600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починить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67200" y="2743200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пришить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67200" y="2057400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найти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67200" y="3429000"/>
            <a:ext cx="2297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порадовать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432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dirty="0" smtClean="0"/>
              <a:t>Оторвать-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057400"/>
            <a:ext cx="441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dirty="0" smtClean="0"/>
              <a:t>Потерять-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4290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dirty="0" smtClean="0"/>
              <a:t>Огорчить-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607</TotalTime>
  <Words>400</Words>
  <PresentationFormat>Экран (4:3)</PresentationFormat>
  <Paragraphs>124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56</cp:revision>
  <dcterms:created xsi:type="dcterms:W3CDTF">2013-03-09T08:23:00Z</dcterms:created>
  <dcterms:modified xsi:type="dcterms:W3CDTF">2013-03-16T14:16:26Z</dcterms:modified>
</cp:coreProperties>
</file>