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FF675-86B0-4A34-BFC9-C8B64FE661A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1797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5137C-3AEB-4E0D-8A6F-CB1B01DF2A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85015"/>
      </p:ext>
    </p:extLst>
  </p:cSld>
  <p:clrMapOvr>
    <a:masterClrMapping/>
  </p:clrMapOvr>
  <p:transition advClick="0" advTm="1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342AB-6DFD-44F9-A9D7-70B1083D1E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97873"/>
      </p:ext>
    </p:extLst>
  </p:cSld>
  <p:clrMapOvr>
    <a:masterClrMapping/>
  </p:clrMapOvr>
  <p:transition advClick="0" advTm="1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5D4C-C5DE-44C3-8187-DF346C1F30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91253"/>
      </p:ext>
    </p:extLst>
  </p:cSld>
  <p:clrMapOvr>
    <a:masterClrMapping/>
  </p:clrMapOvr>
  <p:transition advClick="0" advTm="1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17E23-61FB-4481-9E7C-B008109445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44263"/>
      </p:ext>
    </p:extLst>
  </p:cSld>
  <p:clrMapOvr>
    <a:masterClrMapping/>
  </p:clrMapOvr>
  <p:transition advClick="0" advTm="1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CD997-8CA4-4CB4-B435-9B1ADC609D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69793"/>
      </p:ext>
    </p:extLst>
  </p:cSld>
  <p:clrMapOvr>
    <a:masterClrMapping/>
  </p:clrMapOvr>
  <p:transition advClick="0" advTm="1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9D84E-0CE1-41FB-BEE6-5998704277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08663"/>
      </p:ext>
    </p:extLst>
  </p:cSld>
  <p:clrMapOvr>
    <a:masterClrMapping/>
  </p:clrMapOvr>
  <p:transition advClick="0" advTm="1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C8B7-16D0-4FC1-8F44-F6AD8B0E18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1227"/>
      </p:ext>
    </p:extLst>
  </p:cSld>
  <p:clrMapOvr>
    <a:masterClrMapping/>
  </p:clrMapOvr>
  <p:transition advClick="0" advTm="1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C09B7-B36A-479D-9B4D-4E934FAE26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03674"/>
      </p:ext>
    </p:extLst>
  </p:cSld>
  <p:clrMapOvr>
    <a:masterClrMapping/>
  </p:clrMapOvr>
  <p:transition advClick="0" advTm="1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1C37-AAAD-49DA-83B3-14D3FB65130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93294"/>
      </p:ext>
    </p:extLst>
  </p:cSld>
  <p:clrMapOvr>
    <a:masterClrMapping/>
  </p:clrMapOvr>
  <p:transition advClick="0" advTm="1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C197-CA88-43ED-9094-A278ADE142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07343"/>
      </p:ext>
    </p:extLst>
  </p:cSld>
  <p:clrMapOvr>
    <a:masterClrMapping/>
  </p:clrMapOvr>
  <p:transition advClick="0" advTm="1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F0C4-2C85-4B75-A6B8-D6D13DFC18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64777"/>
      </p:ext>
    </p:extLst>
  </p:cSld>
  <p:clrMapOvr>
    <a:masterClrMapping/>
  </p:clrMapOvr>
  <p:transition advClick="0" advTm="1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1B26-9136-4B79-A898-ACBDC7DE8D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5205"/>
      </p:ext>
    </p:extLst>
  </p:cSld>
  <p:clrMapOvr>
    <a:masterClrMapping/>
  </p:clrMapOvr>
  <p:transition advClick="0" advTm="1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29BC-36B2-449C-A19A-505A4B5AEDA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01983"/>
      </p:ext>
    </p:extLst>
  </p:cSld>
  <p:clrMapOvr>
    <a:masterClrMapping/>
  </p:clrMapOvr>
  <p:transition advClick="0" advTm="1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796F-D3A0-4F9F-B5A8-3A346F13FA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74005"/>
      </p:ext>
    </p:extLst>
  </p:cSld>
  <p:clrMapOvr>
    <a:masterClrMapping/>
  </p:clrMapOvr>
  <p:transition advClick="0" advTm="1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174F5-DD23-41A0-AB8B-52823811B55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702109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/>
      <p:bldP spid="616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6;&#1084;&#1087;\Desktop\&#1053;&#1086;&#1074;&#1072;&#1103;%20&#1087;&#1072;&#1087;&#1082;&#1072;4\&#1056;&#1114;&#1057;&#1107;&#1056;&#183;&#1057;&#8249;&#1056;&#1108;&#1056;&#176;_&#1056;&#1169;&#1056;&#187;&#1057;&#1039;_&#1056;&#1111;&#1057;&#1026;&#1056;&#181;&#1056;&#183;&#1056;&#181;&#1056;&#1029;&#1057;&#8218;&#1056;&#176;&#1057;&#8224;&#1056;&#1105;&#1056;&#8470;__Holiday_Love(MusVid.net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rct=j&amp;q=%D0%B8%D1%80%D0%BA%D1%83%D1%82%D1%81%D0%BA%D0%B8%D0%B9+%D0%B4%D1%80%D0%B0%D0%BC%D0%B0%D1%82%D0%B8%D1%87%D0%B5%D1%81%D0%BA%D0%B8%D0%B9+%D1%82%D0%B5%D0%B0%D1%82%D1%80&amp;source=images&amp;cd=&amp;cad=rja&amp;docid=znyPUoOVkw5QtM&amp;tbnid=4lI5SEkq6g55PM:&amp;ved=0CAUQjRw&amp;url=http://www.irgp.ru/node/11&amp;ei=FCQzUfss54zgBN2egFg&amp;bvm=bv.43148975,d.bGE&amp;psig=AFQjCNGdcer4NvJaYgIL--fBkJxnjrzMCg&amp;ust=1362392368928342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rct=j&amp;q=%D0%B8%D1%80%D0%BA%D1%83%D1%82%D1%81%D0%BA%D0%B8%D0%B9+%D0%B4%D1%80%D0%B0%D0%BC%D0%B0%D1%82%D0%B8%D1%87%D0%B5%D1%81%D0%BA%D0%B8%D0%B9+%D1%82%D0%B5%D0%B0%D1%82%D1%80+%D1%80%D0%B5%D0%B2%D0%B8%D0%B7%D0%BE%D1%80&amp;source=images&amp;cd=&amp;cad=rja&amp;docid=IJ0E0yRXAqEDuM&amp;tbnid=iPy286g6XgzJOM:&amp;ved=0CAUQjRw&amp;url=http://www.teatri.su/news_teatri/iyul/revizor_v_postanovke_yujno.html&amp;ei=XSUzUfP9IImJ4ATe4IAY&amp;bvm=bv.43148975,d.bGE&amp;psig=AFQjCNE1Y8HBzcfrOQHvFm_-XIJbn1l-YA&amp;ust=1362392671505262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ru/url?sa=i&amp;rct=j&amp;q=%D0%B8%D1%80%D0%BA%D1%83%D1%82%D1%81%D0%BA%D0%B8%D0%B9+%D0%BC%D1%83%D0%B7%D1%8B%D0%BA%D0%B0%D0%BB%D1%8C%D0%BD%D1%8B%D0%B9+%D1%82%D0%B5%D0%B0%D1%82%D1%80+%D0%B8%D0%BC%D0%B5%D0%BD%D0%B8+%D0%B7%D0%B0%D0%B3%D1%83%D1%80%D1%81%D0%BA%D0%BE%D0%B3%D0%BE&amp;source=images&amp;cd=&amp;cad=rja&amp;docid=VIdp8mZOym-QVM&amp;tbnid=8gIXSr-AhCLf6M:&amp;ved=0CAUQjRw&amp;url=http://www.irk.ru/guide/79/&amp;ei=UyYzUdzCM8jQ4QSO4QE&amp;bvm=bv.43148975,d.bGE&amp;psig=AFQjCNFzANzU_fuAgs3ufCH2zQ1kuCMIxA&amp;ust=1362393025825711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ru/url?sa=i&amp;rct=j&amp;q=%D0%B8%D1%80%D0%BA%D1%83%D1%82%D1%81%D0%BA%D0%B8%D0%B9+%D0%BC%D1%83%D0%B7%D1%8B%D0%BA%D0%B0%D0%BB%D1%8C%D0%BD%D1%8B%D0%B9+%D1%82%D0%B5%D0%B0%D1%82%D1%80+%D0%B8%D0%BC%D0%B5%D0%BD%D0%B8+%D0%B7%D0%B0%D0%B3%D1%83%D1%80%D1%81%D0%BA%D0%BE%D0%B3%D0%BE+%D1%81%D1%86%D0%B5%D0%BD%D0%B0&amp;source=images&amp;cd=&amp;cad=rja&amp;docid=XrsRdQlrZZQiMM&amp;tbnid=pmiq8V4io5rwIM:&amp;ved=0CAUQjRw&amp;url=http://www.i-irk.com/ru/gallery/_c:89&amp;ei=USczUaq6KsqE4gS7-4Eg&amp;bvm=bv.43148975,d.bGE&amp;psig=AFQjCNHOTISiM9ebm9aw2W6nXcM14d3TPA&amp;ust=1362393224383785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%D0%B8%D1%80%D0%BA%D1%83%D1%82%D1%81%D0%BA%D0%B8%D0%B9+%D0%BC%D1%83%D0%B7%D1%8B%D0%BA%D0%B0%D0%BB%D1%8C%D0%BD%D1%8B%D0%B9+%D1%82%D0%B5%D0%B0%D1%82%D1%80+%D0%B8%D0%BC%D0%B5%D0%BD%D0%B8+%D0%B7%D0%B0%D0%B3%D1%83%D1%80%D1%81%D0%BA%D0%BE%D0%B3%D0%BE+%D0%B1%D0%B0%D0%B3%D0%B4%D0%B0%D0%B4%D1%81%D0%BA%D0%B8%D0%B9+%D0%B2%D0%BE%D1%80&amp;source=images&amp;cd=&amp;cad=rja&amp;docid=CZymn5TbewpB0M&amp;tbnid=z8Egylc3pM4d8M:&amp;ved=0CAUQjRw&amp;url=http://www.irk.ru/afisha/20121028/13494/&amp;ei=4iczUYbcFLLY4QSJtYAY&amp;bvm=bv.43148975,d.bGE&amp;psig=AFQjCNF11dAJ4DUZ6QSk57KvOqWA_t5Cog&amp;ust=1362393400783484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sa=i&amp;rct=j&amp;q=%D0%B8%D1%80%D0%BA%D1%83%D1%82%D1%81%D0%BA%D0%B8%D0%B9+%D1%82%D0%B5%D0%B0%D1%82%D1%80+%D1%8E%D0%BD%D0%BE%D0%B3%D0%BE+%D0%B7%D1%80%D0%B8%D1%82%D0%B5%D0%BB%D1%8F&amp;source=images&amp;cd=&amp;cad=rja&amp;docid=S8tEB4nhkqQViM&amp;tbnid=9FVj8Slof1DAnM:&amp;ved=0CAUQjRw&amp;url=http://www.afisha38.ru/theater/28/&amp;ei=YigzUca0BuuN4gTfzoBo&amp;bvm=bv.43148975,d.bGE&amp;psig=AFQjCNH7FUI0ioHh1aI2DL7s_40_pCCCpQ&amp;ust=1362393548377826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3400" y="1828800"/>
            <a:ext cx="8001000" cy="24384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Иркутск театральный</a:t>
            </a:r>
            <a:br>
              <a:rPr lang="ru-RU" dirty="0" smtClean="0"/>
            </a:br>
            <a:r>
              <a:rPr lang="ru-RU" dirty="0" smtClean="0"/>
              <a:t>               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362200" y="4267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latin typeface="Georgia" pitchFamily="18" charset="0"/>
              </a:rPr>
              <a:t>                                    </a:t>
            </a:r>
            <a:r>
              <a:rPr lang="ru-RU" sz="1800" i="1" dirty="0" smtClean="0">
                <a:latin typeface="Georgia" pitchFamily="18" charset="0"/>
              </a:rPr>
              <a:t>                                         </a:t>
            </a:r>
            <a:endParaRPr lang="ru-RU" sz="1800" i="1" u="sng" dirty="0" smtClean="0">
              <a:latin typeface="Georgi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076" name="Picture 4" descr="C:\Documents and Settings\Z\Мои документы\Мои рисунки\babr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30480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Z\Мои документы\Мои рисунки\flag-io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8588"/>
            <a:ext cx="32004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www.irkutskhotels.ru/himgs/russia/irkutsk/%D0%B4%D1%80%D0%B0%D0%BC%D1%82%D0%B5%D0%B0%D1%82%D1%80%20%D0%B8%D0%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05200"/>
            <a:ext cx="4876800" cy="3124200"/>
          </a:xfrm>
          <a:prstGeom prst="rect">
            <a:avLst/>
          </a:prstGeom>
          <a:noFill/>
        </p:spPr>
      </p:pic>
      <p:pic>
        <p:nvPicPr>
          <p:cNvPr id="3081" name="Picture 9" descr="http://www.irk.ru/img/site/gallery/161/a3c5c418-a559-41d1-add5-de1c97a83eb8_jpg_300x100000_q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"/>
            <a:ext cx="3200400" cy="2209800"/>
          </a:xfrm>
          <a:prstGeom prst="rect">
            <a:avLst/>
          </a:prstGeom>
          <a:noFill/>
        </p:spPr>
      </p:pic>
      <p:pic>
        <p:nvPicPr>
          <p:cNvPr id="8" name="РњСѓР·С‹РєР°_РґР»СЏ_РїСЂРµР·РµРЅС‚Р°С†РёР№__Holiday_Love(MusVid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2438400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196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Выполнила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  <a:r>
              <a:rPr lang="ru-RU" dirty="0" smtClean="0">
                <a:solidFill>
                  <a:srgbClr val="FFFFFF"/>
                </a:solidFill>
              </a:rPr>
              <a:t>  воспитатель МБДОУ г. Иркутска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FFFFFF"/>
                </a:solidFill>
              </a:rPr>
              <a:t>црр</a:t>
            </a:r>
            <a:r>
              <a:rPr lang="ru-RU" dirty="0" smtClean="0">
                <a:solidFill>
                  <a:srgbClr val="FFFFFF"/>
                </a:solidFill>
              </a:rPr>
              <a:t> - д. с. №151 </a:t>
            </a:r>
            <a:r>
              <a:rPr lang="ru-RU" dirty="0" err="1" smtClean="0">
                <a:solidFill>
                  <a:srgbClr val="FFFFFF"/>
                </a:solidFill>
              </a:rPr>
              <a:t>Барбакова</a:t>
            </a:r>
            <a:r>
              <a:rPr lang="ru-RU" dirty="0" smtClean="0">
                <a:solidFill>
                  <a:srgbClr val="FFFFFF"/>
                </a:solidFill>
              </a:rPr>
              <a:t> Е. А.</a:t>
            </a:r>
          </a:p>
        </p:txBody>
      </p:sp>
    </p:spTree>
    <p:extLst>
      <p:ext uri="{BB962C8B-B14F-4D97-AF65-F5344CB8AC3E}">
        <p14:creationId xmlns:p14="http://schemas.microsoft.com/office/powerpoint/2010/main" val="814790817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utoUpdateAnimBg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Иркутский драматический театр им. Н.П. Охлопкова</a:t>
            </a:r>
          </a:p>
        </p:txBody>
      </p:sp>
      <p:pic>
        <p:nvPicPr>
          <p:cNvPr id="74754" name="Picture 2" descr="http://irkutskfoto.ru/wp-content/uploads/2011/12/teatr-imeni-ohlopk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037678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Сцена Иркутского драматического театра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1028" name="Picture 4" descr="http://www.irgp.ru/files/photos/dram/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5344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281484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Сцена из спектакля «Ревизор»</a:t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80898" name="Picture 2" descr="http://www.teatri.su/uploads/articles/778_1_ma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686800" cy="586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916264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Иркутский музыкальный театр </a:t>
            </a:r>
            <a:br>
              <a:rPr lang="ru-RU" sz="3200" dirty="0" smtClean="0"/>
            </a:br>
            <a:r>
              <a:rPr lang="ru-RU" sz="3200" dirty="0" smtClean="0"/>
              <a:t>им. Н.М. </a:t>
            </a:r>
            <a:r>
              <a:rPr lang="ru-RU" sz="3200" dirty="0" err="1" smtClean="0"/>
              <a:t>Загурского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81922" name="Picture 2" descr="http://www.irk.ru/img/site/gallery/178/cdc789d8-c6dc-4f5b-8808-1d8e087bdfa7_jpg_800x600_q8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534400" cy="5562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360777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Зал Иркутского музыкального театра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82946" name="Picture 2" descr="http://www.i-irk.com/upload/gallery/zritelnyj_zal_muzykalnogo_teatra_zagurskogo_v_irkutske_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5344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049565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Сцена из мюзикла «Багдадский вор»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83970" name="Picture 2" descr="http://www.irk.ru/img/site/gallery/93/b5dbcb8f-9a77-44a7-9472-4a9527bb54b2_jpg_800x600_q8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6868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5694019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Театр юного зрителя </a:t>
            </a:r>
            <a:br>
              <a:rPr lang="ru-RU" sz="3200" dirty="0" smtClean="0"/>
            </a:br>
            <a:r>
              <a:rPr lang="ru-RU" sz="3200" dirty="0" smtClean="0"/>
              <a:t>им. А. Вампилова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84994" name="Picture 2" descr="http://www.afisha38.ru/images/b/firms/28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686800" cy="548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541476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11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Сотрудничество</vt:lpstr>
      <vt:lpstr>Иркутск театральный                  </vt:lpstr>
      <vt:lpstr> Иркутский драматический театр им. Н.П. Охлопкова</vt:lpstr>
      <vt:lpstr> Сцена Иркутского драматического театра </vt:lpstr>
      <vt:lpstr> Сцена из спектакля «Ревизор» </vt:lpstr>
      <vt:lpstr> Иркутский музыкальный театр  им. Н.М. Загурского </vt:lpstr>
      <vt:lpstr> Зал Иркутского музыкального театра   </vt:lpstr>
      <vt:lpstr> Сцена из мюзикла «Багдадский вор»   </vt:lpstr>
      <vt:lpstr> Театр юного зрителя  им. А. Вампилова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Иркутск театральный                  </dc:title>
  <dc:creator>Алексей</dc:creator>
  <cp:lastModifiedBy>Windows User</cp:lastModifiedBy>
  <cp:revision>1</cp:revision>
  <dcterms:created xsi:type="dcterms:W3CDTF">2015-03-05T01:18:30Z</dcterms:created>
  <dcterms:modified xsi:type="dcterms:W3CDTF">2015-03-05T01:19:47Z</dcterms:modified>
</cp:coreProperties>
</file>