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0.liveinternet.ru/images/attach/c/0/44/75/44075077_6806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Звуки </a:t>
            </a:r>
            <a:r>
              <a:rPr lang="en-US" sz="5400" dirty="0" smtClean="0"/>
              <a:t>[</a:t>
            </a:r>
            <a:r>
              <a:rPr lang="ru-RU" sz="5400" dirty="0" err="1" smtClean="0"/>
              <a:t>р</a:t>
            </a:r>
            <a:r>
              <a:rPr lang="en-US" sz="5400" dirty="0" smtClean="0"/>
              <a:t>]</a:t>
            </a:r>
            <a:r>
              <a:rPr lang="ru-RU" sz="5400" dirty="0" smtClean="0"/>
              <a:t>,</a:t>
            </a:r>
            <a:r>
              <a:rPr lang="en-US" sz="5400" dirty="0" smtClean="0"/>
              <a:t>[</a:t>
            </a:r>
            <a:r>
              <a:rPr lang="ru-RU" sz="5400" dirty="0" err="1" smtClean="0"/>
              <a:t>р</a:t>
            </a:r>
            <a:r>
              <a:rPr lang="en-US" sz="5400" dirty="0" smtClean="0"/>
              <a:t>]</a:t>
            </a:r>
            <a:r>
              <a:rPr lang="ru-RU" sz="5400" dirty="0" smtClean="0"/>
              <a:t>. Буква </a:t>
            </a:r>
            <a:r>
              <a:rPr lang="ru-RU" sz="5400" dirty="0" err="1" smtClean="0"/>
              <a:t>Рр</a:t>
            </a:r>
            <a:r>
              <a:rPr lang="ru-RU" sz="5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Рома и Римма.</a:t>
            </a:r>
            <a:endParaRPr lang="ru-RU" dirty="0"/>
          </a:p>
        </p:txBody>
      </p:sp>
      <p:pic>
        <p:nvPicPr>
          <p:cNvPr id="4" name="Содержимое 3" descr="http://img0.liveinternet.ru/images/attach/c/0/44/75/44075077_6806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420" y="1600200"/>
            <a:ext cx="4975159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www.dfantasy.ru/intmag/pic/tov/131182951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02823"/>
            <a:ext cx="3657600" cy="316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rosset.su/files/photos/43f7135b284061643c7c7f6878ced517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3646" y="2285992"/>
            <a:ext cx="346594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слоги.</a:t>
            </a:r>
            <a:endParaRPr lang="ru-RU" dirty="0"/>
          </a:p>
        </p:txBody>
      </p:sp>
      <p:pic>
        <p:nvPicPr>
          <p:cNvPr id="4" name="Содержимое 3" descr="http://festival.1september.ru/articles/577885/img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85926"/>
            <a:ext cx="542928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estival.1september.ru/articles/577885/img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929066"/>
            <a:ext cx="521497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первый звук каждой </a:t>
            </a:r>
            <a:r>
              <a:rPr lang="ru-RU" dirty="0" smtClean="0"/>
              <a:t>картинки.</a:t>
            </a:r>
            <a:endParaRPr lang="ru-RU" dirty="0"/>
          </a:p>
        </p:txBody>
      </p:sp>
      <p:pic>
        <p:nvPicPr>
          <p:cNvPr id="4" name="Содержимое 3" descr="http://festival.1september.ru/articles/577885/img3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500306"/>
            <a:ext cx="64294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первый звук каждой картинки.</a:t>
            </a:r>
            <a:endParaRPr lang="ru-RU" dirty="0"/>
          </a:p>
        </p:txBody>
      </p:sp>
      <p:pic>
        <p:nvPicPr>
          <p:cNvPr id="4" name="Содержимое 3" descr="http://festival.1september.ru/articles/577885/img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6143668" cy="233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7885/img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142984"/>
            <a:ext cx="628654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Молодцы!</a:t>
            </a:r>
            <a:endParaRPr lang="ru-RU" sz="6000" dirty="0"/>
          </a:p>
        </p:txBody>
      </p:sp>
      <p:pic>
        <p:nvPicPr>
          <p:cNvPr id="4" name="Содержимое 3" descr="http://www.teacherweb.com/OK/CowetaCentralElementary/FirstGradeTeam/10C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25" y="2370137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</TotalTime>
  <Words>33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Звуки [р],[р]. Буква Рр. </vt:lpstr>
      <vt:lpstr>Рома и Римма.</vt:lpstr>
      <vt:lpstr>Слайд 3</vt:lpstr>
      <vt:lpstr>Прочитай слоги.</vt:lpstr>
      <vt:lpstr>Назовите первый звук каждой картинки.</vt:lpstr>
      <vt:lpstr>Назовите первый звук каждой картинки.</vt:lpstr>
      <vt:lpstr>Слайд 7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[р],[р]. Буква Рр. </dc:title>
  <cp:lastModifiedBy>Valued Packard Bell Customer</cp:lastModifiedBy>
  <cp:revision>2</cp:revision>
  <dcterms:modified xsi:type="dcterms:W3CDTF">2013-08-02T14:20:10Z</dcterms:modified>
</cp:coreProperties>
</file>