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09818A-1697-4CD6-A49A-55FF05CF4D1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7B6E4F-BED9-47D6-9D58-8FA52198EB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st-animation.ru/givotni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best-animation.ru/goro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509120"/>
            <a:ext cx="5637010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для детей старшего дошкольного возраста.</a:t>
            </a:r>
          </a:p>
          <a:p>
            <a:r>
              <a:rPr lang="ru-RU" dirty="0" smtClean="0"/>
              <a:t>Составила воспитатель: </a:t>
            </a:r>
            <a:r>
              <a:rPr lang="ru-RU" dirty="0" err="1" smtClean="0"/>
              <a:t>Мудрицкая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175351" cy="252028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на масляной недели у кота глаза блестели…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рты, украшенные кремом (3) - ХЛЕБОПЕЧКА.РУ - рецепты, отзывы, инструк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19669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6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6540"/>
            <a:ext cx="72008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«Прощёное воскресение»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2768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ВОСКРЕСЕНЬЕ светлое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быстро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наступает.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Облегчают душу все в "ПРОЩЁНЫЙ ДЕНЬ".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Чучело соломенное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Зимушку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 сжигают,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Нарядив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тулупчик,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валенки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ремень...</a:t>
            </a:r>
          </a:p>
        </p:txBody>
      </p:sp>
      <p:pic>
        <p:nvPicPr>
          <p:cNvPr id="10242" name="Picture 2" descr="Веселая масленица. Фишкина Дач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3285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масленица Записи с меткой масленица Евгения Шерман. Мои стих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84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39431"/>
            <a:ext cx="6151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Как на масляной недели у кота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глаза блестели…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4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291833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Понедельник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- «встреча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Ой, да Масленица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 двор въезжает!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Широкая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двор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въезжает!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Ой, да Масленица,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Широкая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погости недельку,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Недельку!</a:t>
            </a:r>
          </a:p>
          <a:p>
            <a:endParaRPr lang="ru-RU" dirty="0"/>
          </a:p>
        </p:txBody>
      </p:sp>
      <p:pic>
        <p:nvPicPr>
          <p:cNvPr id="6147" name="Picture 3" descr="история Записи в рубрике история Дневник Запасного игрока :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71959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24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13" y="4065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Вторник – «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заигрыши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@дневники - О Средневековье, о книгах, о музыке и кино, о Дж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59"/>
            <a:ext cx="3913592" cy="51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8" y="2348880"/>
            <a:ext cx="3760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Разгулялись игры,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пляски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Шуткою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часы полны,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горок катятся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салазки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Из печей летят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блины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48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65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Среда – «лакомка»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6" y="1628800"/>
            <a:ext cx="287129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Тетушка Варвара,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меня матушка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послала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Дай сковороды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сковородничка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мучки да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подмазочки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Вода в печи,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хочет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блины печи.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Где блины,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тут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 мы.</a:t>
            </a:r>
          </a:p>
          <a:p>
            <a:endParaRPr lang="ru-RU" dirty="0"/>
          </a:p>
        </p:txBody>
      </p:sp>
      <p:pic>
        <p:nvPicPr>
          <p:cNvPr id="4098" name="Picture 2" descr="Да ТВР-панорама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12363"/>
            <a:ext cx="6081192" cy="34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21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65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Четверг – «разгуляй»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8470" y="1844824"/>
            <a:ext cx="372730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Расшумись,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разгуляй!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Развлеченья подавай!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Шум, забавы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шутки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смех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Вот веселие для всех!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Покатай нас на санях,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отважных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rId3" tooltip="Красивые анимации, анимационные картинки, открытки Животные, стихи и небольшие рассказы"/>
              </a:rPr>
              <a:t>лошадях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Пусть гремит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кулачный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бой,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rId4" tooltip="Красивые анимации, анимационные картинки, открытки Город, стихи и небольшие рассказы"/>
              </a:rPr>
              <a:t>Городок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возьмем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гурьбой!..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радостной игры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Ждем широкие пиры!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38288"/>
            <a:ext cx="5192645" cy="41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1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542" y="406540"/>
            <a:ext cx="78123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Пятница – «тёщины вечёрки»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Электронные сигареты - Нет в кармане больше пачки сигарет :)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5904656" cy="43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33256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«Хоть тещины блинки сладки, да тещ угощают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Масленую зятьки».</a:t>
            </a:r>
          </a:p>
        </p:txBody>
      </p:sp>
    </p:spTree>
    <p:extLst>
      <p:ext uri="{BB962C8B-B14F-4D97-AF65-F5344CB8AC3E}">
        <p14:creationId xmlns:p14="http://schemas.microsoft.com/office/powerpoint/2010/main" val="508825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Суббота – «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золовкины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посиделки»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лавянские языческие и православные праздники. Обсуждение на Дневники на К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3912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16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6400800" cy="4464496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Близится СУББОТА - "ЗОЛОВКИ УГОЩЕНИЕ".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Вся родня встречается, водит хоровод.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Праздник продолжается, общее веселье.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Славно провожает Зимушку народ!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Отчёт Verunchik (Фото стр.1, ДО-ПОСЛЕ стр. 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88"/>
            <a:ext cx="1907704" cy="18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Сайт газ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3970412" cy="30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1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161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Как на масляной недели у кота глаза блестели…</vt:lpstr>
      <vt:lpstr>Презентация PowerPoint</vt:lpstr>
      <vt:lpstr>Презентация PowerPoint</vt:lpstr>
      <vt:lpstr>Вторник – «заигрыши»</vt:lpstr>
      <vt:lpstr>Среда – «лакомка»</vt:lpstr>
      <vt:lpstr>Четверг – «разгуляй»</vt:lpstr>
      <vt:lpstr>Пятница – «тёщины вечёрки»</vt:lpstr>
      <vt:lpstr>Суббота – «золовкины посиделки»</vt:lpstr>
      <vt:lpstr>Презентация PowerPoint</vt:lpstr>
      <vt:lpstr>«Прощёное воскресение»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 масляной недели у кота глаза блестели…</dc:title>
  <dc:creator>XTreme.ws</dc:creator>
  <cp:lastModifiedBy>XTreme.ws</cp:lastModifiedBy>
  <cp:revision>7</cp:revision>
  <dcterms:created xsi:type="dcterms:W3CDTF">2015-02-19T19:24:12Z</dcterms:created>
  <dcterms:modified xsi:type="dcterms:W3CDTF">2015-02-19T20:24:22Z</dcterms:modified>
</cp:coreProperties>
</file>