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3366FF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779C6-FE12-487D-84A0-AA40706DD17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F856D-1AB9-4270-90BB-6EB6E2B83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ED0C2-E67E-47E5-A5ED-EC0AB41F7DE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E8C20-CCE6-499B-9478-FE488F9DBD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file:///C:\Users\Stepanovy\Desktop\&#1057;&#1086;&#1093;&#1088;&#1072;&#1085;&#1077;&#1085;&#1085;&#1099;&#1077;%20&#1076;&#1086;&#1082;&#1091;&#1084;&#1077;&#1085;&#1090;&#1099;\&#1087;&#1088;&#1077;&#1079;&#1077;&#1085;&#1090;&#1072;&#1094;&#1080;&#1103;\1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18648" cy="2808311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no Pro Subhead" pitchFamily="18" charset="0"/>
              </a:rPr>
              <a:t>Занятие по рисованию в 1 младшей группе.</a:t>
            </a:r>
            <a:endParaRPr lang="ru-RU" sz="6600" b="1" i="1" dirty="0"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no Pro Subhead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512768" cy="1656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Выполнила воспитатель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Степанова Анастасия Анатольевна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МКДОУ №3 «Радуга» г. Ужур ЗАТО п.Солнечный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2014 год.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11" showWhenStopped="0">
                <p:cTn id="3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numSld="11" showWhenStopped="0">
                <p:cTn id="3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1"/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04088"/>
            <a:ext cx="7355160" cy="1143000"/>
          </a:xfrm>
        </p:spPr>
        <p:txBody>
          <a:bodyPr/>
          <a:lstStyle/>
          <a:p>
            <a:r>
              <a:rPr lang="ru-RU" dirty="0" smtClean="0"/>
              <a:t>дом</a:t>
            </a:r>
            <a:endParaRPr lang="ru-RU" dirty="0"/>
          </a:p>
        </p:txBody>
      </p:sp>
      <p:pic>
        <p:nvPicPr>
          <p:cNvPr id="5" name="Содержимое 4" descr="SAM_2838.JPG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>
          <a:xfrm>
            <a:off x="4644008" y="476672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SAM_2839.JPG"/>
          <p:cNvPicPr>
            <a:picLocks noGrp="1" noChangeAspect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>
          <a:xfrm>
            <a:off x="395536" y="3501008"/>
            <a:ext cx="4038600" cy="3028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37r5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5536" y="0"/>
            <a:ext cx="3454322" cy="306863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151440" cy="2808312"/>
          </a:xfrm>
        </p:spPr>
        <p:txBody>
          <a:bodyPr>
            <a:prstTxWarp prst="textChevron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</a:t>
            </a:r>
            <a:r>
              <a:rPr lang="ru-RU" b="1" cap="all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!</a:t>
            </a:r>
            <a:endParaRPr lang="ru-RU" b="1" cap="all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   </a:t>
            </a:r>
            <a:r>
              <a:rPr lang="ru-RU" b="1" u="sng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Тема занятия</a:t>
            </a:r>
            <a:r>
              <a:rPr lang="ru-RU" sz="4800" b="1" u="sng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800" b="1" u="sng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b="1" u="sng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b="1" u="sng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5400" b="1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</a:t>
            </a:r>
            <a:r>
              <a:rPr lang="ru-RU" sz="5400" b="1" i="1" cap="all" dirty="0" smtClean="0">
                <a:ln w="190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«Тайны дождя»</a:t>
            </a:r>
            <a:endParaRPr lang="ru-RU" sz="5400" b="1" i="1" cap="all" dirty="0">
              <a:ln w="19050">
                <a:solidFill>
                  <a:srgbClr val="FFC000"/>
                </a:solidFill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7" name="Содержимое 6" descr="i[9].jpg"/>
          <p:cNvPicPr>
            <a:picLocks noGrp="1" noChangeAspect="1"/>
          </p:cNvPicPr>
          <p:nvPr>
            <p:ph idx="1"/>
          </p:nvPr>
        </p:nvPicPr>
        <p:blipFill>
          <a:blip r:embed="rId4" cstate="screen"/>
          <a:stretch>
            <a:fillRect/>
          </a:stretch>
        </p:blipFill>
        <p:spPr>
          <a:xfrm>
            <a:off x="2267745" y="2852935"/>
            <a:ext cx="5100058" cy="3825043"/>
          </a:xfrm>
        </p:spPr>
      </p:pic>
    </p:spTree>
    <p:custDataLst>
      <p:tags r:id="rId1"/>
    </p:custDataLst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96855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</a:rPr>
              <a:t>Тип занятия: интегрированное.</a:t>
            </a:r>
            <a:br>
              <a:rPr lang="ru-RU" sz="6000" b="1" i="1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</a:rPr>
            </a:br>
            <a:r>
              <a:rPr lang="ru-RU" sz="6000" b="1" i="1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</a:rPr>
              <a:t>Вид занятия: познавательное.</a:t>
            </a:r>
            <a:br>
              <a:rPr lang="ru-RU" sz="6000" b="1" i="1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</a:rPr>
            </a:br>
            <a:endParaRPr lang="ru-RU" sz="6000" b="1" i="1" dirty="0"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3" name="Рисунок 5" descr="5b7c346b6680c5681888076a520bddf4.gif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08304" y="4725144"/>
            <a:ext cx="13795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8007424" cy="5749248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/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                                                                </a:t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>  </a:t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1000" b="1" dirty="0" smtClean="0">
                <a:solidFill>
                  <a:srgbClr val="002060"/>
                </a:solidFill>
              </a:rPr>
              <a:t/>
            </a:r>
            <a:br>
              <a:rPr lang="ru-RU" sz="10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Задачи: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Образовательная: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объяснить причины возникновения дождя;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учить рисовать дождь, передавая его характер (сильный дождь – сплошные линии; слабый дождь – пунктирные линии)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учить прикладывать кисть всем ворсом к бумаге;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закрепить знания о цветах.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Развивающая: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формировать у детей познавательный интерес к природе;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развивать наблюдательность, мыслительную деятельность;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побуждать детей экспериментировать;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развивать творческие способности и коммуникативные навыки детей;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Воспитывающая;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воспитывать положительное отношение детей к сотрудничеству с взрослым, с детьми, собственной деятельности, ее результату.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воспитывать аккуратность при работе с кисточкой, краской;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способствовать созданию у детей радостного эмоционального настроя.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51" descr="165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31640" y="5949280"/>
            <a:ext cx="6912768" cy="703589"/>
          </a:xfrm>
          <a:prstGeom prst="rect">
            <a:avLst/>
          </a:prstGeom>
          <a:noFill/>
        </p:spPr>
      </p:pic>
      <p:pic>
        <p:nvPicPr>
          <p:cNvPr id="5" name="Рисунок 10" descr="7b4ef7dae1a7b231a41351cac389b6d6.gif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596336" y="188640"/>
            <a:ext cx="11430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>
            <a:normAutofit/>
          </a:bodyPr>
          <a:lstStyle/>
          <a:p>
            <a:r>
              <a:rPr lang="ru-RU" sz="5200" b="1" cap="all" dirty="0" smtClean="0">
                <a:ln w="190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Изучение «губки – тучки»</a:t>
            </a:r>
            <a:endParaRPr lang="ru-RU" sz="5200" b="1" cap="all" dirty="0">
              <a:ln w="190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Содержимое 7" descr="SAM_2799.JPG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>
          <a:xfrm>
            <a:off x="179512" y="2204864"/>
            <a:ext cx="432048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8" descr="SAM_2800.JPG"/>
          <p:cNvPicPr>
            <a:picLocks noGrp="1" noChangeAspect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>
          <a:xfrm>
            <a:off x="4644008" y="2204864"/>
            <a:ext cx="4355976" cy="326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M_2802.JPG"/>
          <p:cNvPicPr>
            <a:picLocks noGrp="1" noChangeAspect="1"/>
          </p:cNvPicPr>
          <p:nvPr>
            <p:ph sz="half" idx="4294967295"/>
          </p:nvPr>
        </p:nvPicPr>
        <p:blipFill>
          <a:blip r:embed="rId3" cstate="screen"/>
          <a:stretch>
            <a:fillRect/>
          </a:stretch>
        </p:blipFill>
        <p:spPr>
          <a:xfrm rot="20810729">
            <a:off x="291674" y="680456"/>
            <a:ext cx="4038600" cy="302895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Содержимое 5" descr="SAM_2804.JPG"/>
          <p:cNvPicPr>
            <a:picLocks noGrp="1" noChangeAspect="1"/>
          </p:cNvPicPr>
          <p:nvPr>
            <p:ph sz="half" idx="4294967295"/>
          </p:nvPr>
        </p:nvPicPr>
        <p:blipFill>
          <a:blip r:embed="rId4" cstate="screen"/>
          <a:stretch>
            <a:fillRect/>
          </a:stretch>
        </p:blipFill>
        <p:spPr>
          <a:xfrm rot="750466">
            <a:off x="4825332" y="734036"/>
            <a:ext cx="4038600" cy="3028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2" name="Рисунок 11" descr="SAM_2805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267744" y="3429000"/>
            <a:ext cx="4355976" cy="3266982"/>
          </a:xfrm>
          <a:prstGeom prst="roundRect">
            <a:avLst>
              <a:gd name="adj" fmla="val 11111"/>
            </a:avLst>
          </a:prstGeom>
          <a:ln w="190500" cap="rnd">
            <a:solidFill>
              <a:srgbClr val="FF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noFill/>
              </a:rPr>
              <a:t>одролд</a:t>
            </a:r>
            <a:endParaRPr lang="ru-RU" dirty="0">
              <a:noFill/>
            </a:endParaRPr>
          </a:p>
        </p:txBody>
      </p:sp>
      <p:pic>
        <p:nvPicPr>
          <p:cNvPr id="7" name="Содержимое 6" descr="SAM_2806.JPG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>
          <a:xfrm>
            <a:off x="2555776" y="188640"/>
            <a:ext cx="4326632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Содержимое 7" descr="SAM_2812.JPG"/>
          <p:cNvPicPr>
            <a:picLocks noGrp="1" noChangeAspect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>
          <a:xfrm>
            <a:off x="3942589" y="3573016"/>
            <a:ext cx="4379979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SAM_2816.JPG"/>
          <p:cNvPicPr>
            <a:picLocks noGrp="1" noChangeAspect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>
          <a:xfrm rot="20615069">
            <a:off x="249843" y="1335082"/>
            <a:ext cx="4038600" cy="302895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Содержимое 5" descr="SAM_2818.JPG"/>
          <p:cNvPicPr>
            <a:picLocks noGrp="1" noChangeAspect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>
          <a:xfrm rot="1164203">
            <a:off x="4877016" y="1351945"/>
            <a:ext cx="3974388" cy="2980791"/>
          </a:xfrm>
          <a:prstGeom prst="ellipse">
            <a:avLst/>
          </a:prstGeom>
          <a:ln w="63500" cap="rnd">
            <a:solidFill>
              <a:srgbClr val="FF66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SAM_282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555776" y="3645024"/>
            <a:ext cx="4019939" cy="3014954"/>
          </a:xfrm>
          <a:prstGeom prst="ellipse">
            <a:avLst/>
          </a:prstGeom>
          <a:ln w="63500" cap="rnd">
            <a:solidFill>
              <a:srgbClr val="3366FF"/>
            </a:solidFill>
            <a:prstDash val="sysDot"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 rot="19354582">
            <a:off x="-105262" y="5037123"/>
            <a:ext cx="298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Дождик, дождик ,веселей ! </a:t>
            </a:r>
          </a:p>
          <a:p>
            <a:r>
              <a:rPr lang="ru-RU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Капай, капай, воду лей!  </a:t>
            </a: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82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0381043">
            <a:off x="3181397" y="3079199"/>
            <a:ext cx="4860032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SAM_283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20169224">
            <a:off x="237618" y="1386270"/>
            <a:ext cx="4499992" cy="33749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499992" y="1268760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Дождик, дождик кап-кап-кап</a:t>
            </a:r>
          </a:p>
          <a:p>
            <a:r>
              <a:rPr lang="ru-RU" sz="2400" i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Мокрые дорожки, </a:t>
            </a:r>
          </a:p>
          <a:p>
            <a:r>
              <a:rPr lang="ru-RU" sz="2400" i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Нам нельзя идти гулять</a:t>
            </a:r>
          </a:p>
          <a:p>
            <a:r>
              <a:rPr lang="ru-RU" sz="2400" i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Мы промочим ножки.</a:t>
            </a:r>
            <a:endParaRPr lang="ru-RU" sz="2400" i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362</TotalTime>
  <Words>76</Words>
  <Application>Microsoft Office PowerPoint</Application>
  <PresentationFormat>Экран (4:3)</PresentationFormat>
  <Paragraphs>18</Paragraphs>
  <Slides>11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Занятие по рисованию в 1 младшей группе.</vt:lpstr>
      <vt:lpstr>                Тема занятия            «Тайны дождя»</vt:lpstr>
      <vt:lpstr>Тип занятия: интегрированное. Вид занятия: познавательное. </vt:lpstr>
      <vt:lpstr>                                                                                                                                        Задачи: Образовательная: - объяснить причины возникновения дождя; - учить рисовать дождь, передавая его характер (сильный дождь – сплошные линии; слабый дождь – пунктирные линии) - учить прикладывать кисть всем ворсом к бумаге; - закрепить знания о цветах. Развивающая: - формировать у детей познавательный интерес к природе; - развивать наблюдательность, мыслительную деятельность; - побуждать детей экспериментировать; - развивать творческие способности и коммуникативные навыки детей; Воспитывающая; - воспитывать положительное отношение детей к сотрудничеству с взрослым, с детьми, собственной деятельности, ее результату. - воспитывать аккуратность при работе с кисточкой, краской; - способствовать созданию у детей радостного эмоционального настроя.   </vt:lpstr>
      <vt:lpstr>Изучение «губки – тучки»</vt:lpstr>
      <vt:lpstr>Слайд 6</vt:lpstr>
      <vt:lpstr>одролд</vt:lpstr>
      <vt:lpstr>Слайд 8</vt:lpstr>
      <vt:lpstr>Слайд 9</vt:lpstr>
      <vt:lpstr>дом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рисованию в 1 младшей группе.</dc:title>
  <dc:creator>Stepanovy</dc:creator>
  <cp:lastModifiedBy>Stepanovy</cp:lastModifiedBy>
  <cp:revision>40</cp:revision>
  <dcterms:created xsi:type="dcterms:W3CDTF">2014-04-02T11:48:24Z</dcterms:created>
  <dcterms:modified xsi:type="dcterms:W3CDTF">2015-01-27T15:18:12Z</dcterms:modified>
</cp:coreProperties>
</file>