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</p:sld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5120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0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51207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08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5120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1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1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121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1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1214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DC9B8-83F4-4DF6-8C56-BC2812F89E9D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1215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51216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8CDD5A2-17B5-4690-A643-21DE678658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2DC9B8-83F4-4DF6-8C56-BC2812F89E9D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CDD5A2-17B5-4690-A643-21DE678658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2DC9B8-83F4-4DF6-8C56-BC2812F89E9D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CDD5A2-17B5-4690-A643-21DE678658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D2DC9B8-83F4-4DF6-8C56-BC2812F89E9D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8CDD5A2-17B5-4690-A643-21DE678658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3BDBB06-0E92-452B-BAC2-E055D3474BC2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3497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498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499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63501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502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503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504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505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63507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08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09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63511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512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513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514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515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63516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3517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649F0-F8CB-4D45-9B3D-5846727D5D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FD4159-A8F6-4248-A635-97587BE8FF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A14CC-8BCE-42F0-B75B-C7164A1CE0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C6545-D042-45C4-92DA-F04C542B059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07531-1CED-4ECD-A3DE-942F84EDFD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6DE38-0D33-41EF-A407-BEE7644107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2DC9B8-83F4-4DF6-8C56-BC2812F89E9D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CDD5A2-17B5-4690-A643-21DE678658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915D3-23C1-4D5C-B781-954490D282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6FC80-1268-4784-B5C0-722C719A29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9F08C2-00DF-4BA4-A31E-E96DE78538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8D4782-07C6-42A4-84B6-F8F772B854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2DC9B8-83F4-4DF6-8C56-BC2812F89E9D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CDD5A2-17B5-4690-A643-21DE678658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2DC9B8-83F4-4DF6-8C56-BC2812F89E9D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CDD5A2-17B5-4690-A643-21DE678658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2DC9B8-83F4-4DF6-8C56-BC2812F89E9D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CDD5A2-17B5-4690-A643-21DE678658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2DC9B8-83F4-4DF6-8C56-BC2812F89E9D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CDD5A2-17B5-4690-A643-21DE678658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2DC9B8-83F4-4DF6-8C56-BC2812F89E9D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CDD5A2-17B5-4690-A643-21DE678658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2DC9B8-83F4-4DF6-8C56-BC2812F89E9D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CDD5A2-17B5-4690-A643-21DE678658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2DC9B8-83F4-4DF6-8C56-BC2812F89E9D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CDD5A2-17B5-4690-A643-21DE678658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CCFF"/>
            </a:gs>
            <a:gs pos="100000">
              <a:srgbClr val="FFFF00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kumimoji="1" lang="ru-RU" sz="2400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kumimoji="1" lang="ru-RU" sz="2400"/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kumimoji="1" lang="ru-RU" sz="2400"/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kumimoji="1" lang="ru-RU" sz="2400"/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kumimoji="1" lang="ru-RU" sz="2400"/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kumimoji="1" lang="ru-RU" sz="2400"/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kumimoji="1" lang="ru-RU" sz="2400"/>
          </a:p>
        </p:txBody>
      </p:sp>
      <p:sp>
        <p:nvSpPr>
          <p:cNvPr id="5018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018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018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BD2DC9B8-83F4-4DF6-8C56-BC2812F89E9D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018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5018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8CDD5A2-17B5-4690-A643-21DE678658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722CE6EC-F8EF-43A3-B497-2EA764437FA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247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47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62475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476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477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478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479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480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481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482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483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62486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487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488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2489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90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91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62493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494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495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496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497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498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499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500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62502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03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8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62506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62508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509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510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511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512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513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514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515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62516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0600" y="764704"/>
            <a:ext cx="7772400" cy="864096"/>
          </a:xfrm>
        </p:spPr>
        <p:txBody>
          <a:bodyPr/>
          <a:lstStyle/>
          <a:p>
            <a:r>
              <a:rPr lang="ru-RU" dirty="0" smtClean="0"/>
              <a:t>Презентация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492896"/>
            <a:ext cx="6400800" cy="3145904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«Куса –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торонки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любимой краса!»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(любимый город в стихах)</a:t>
            </a:r>
          </a:p>
          <a:p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Автор: Белугина Е. Н.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 smtClean="0"/>
              <a:t>Наверное, </a:t>
            </a:r>
            <a:r>
              <a:rPr lang="ru-RU" sz="2000" b="1" dirty="0" smtClean="0"/>
              <a:t>Куса</a:t>
            </a:r>
            <a:r>
              <a:rPr lang="ru-RU" sz="2000" dirty="0" smtClean="0"/>
              <a:t> ничем не выделяется среди других малых городов России. Но она по-своему неповторима и очаровательна!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026" name="Picture 2" descr="C:\Documents and Settings\Admin\Рабочий стол\о кусе(2)\61963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99" y="2017713"/>
            <a:ext cx="6178378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60647"/>
            <a:ext cx="7793037" cy="6597353"/>
          </a:xfrm>
        </p:spPr>
        <p:txBody>
          <a:bodyPr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Куса – это маленький городок, который нашел свое местоположение в Челябинской области. Город славится живописной и изумительной природой, которая захватывает дух. Вокруг него находятся живописные горы, а также здесь протекает река, которая является одной из самых популярных рек для туристов-сплавщиков. Имя ее – река  Ай.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Название город получил от реки Куса, ведь именно на ней он и располагается. История города берет свое начало в 1778 году. В это время на слиянии рек Ай и Куса было начато строительство железоделательного и чугуноплавильного заводов. Первыми жителями стали 50 крепостных крестьян, которых специально сюда переселили для строительства заводов.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В 1798 в городе завершилось строительство молотовой фабрики, и ее запустили в эксплуатацию. На фабрике изготовляли гвозди, обручи, топоры, засовы и много других деталей и орудий.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Спустя чуть более 50 лет Кусинский завод начал заниматься печным литьем и выпуском чугунной посуды. А немного позже, начиная с 1883 года, завод стал заниматься художественным литьем из чугуна. Конечно, </a:t>
            </a:r>
            <a:r>
              <a:rPr lang="ru-RU" sz="1400" dirty="0" err="1" smtClean="0">
                <a:solidFill>
                  <a:schemeClr val="tx1"/>
                </a:solidFill>
              </a:rPr>
              <a:t>Кусинское</a:t>
            </a:r>
            <a:r>
              <a:rPr lang="ru-RU" sz="1400" dirty="0" smtClean="0">
                <a:solidFill>
                  <a:schemeClr val="tx1"/>
                </a:solidFill>
              </a:rPr>
              <a:t> художественное литье не так известно, как </a:t>
            </a:r>
            <a:r>
              <a:rPr lang="ru-RU" sz="1400" dirty="0" err="1" smtClean="0">
                <a:solidFill>
                  <a:schemeClr val="tx1"/>
                </a:solidFill>
              </a:rPr>
              <a:t>Каслинское</a:t>
            </a:r>
            <a:r>
              <a:rPr lang="ru-RU" sz="1400" dirty="0" smtClean="0">
                <a:solidFill>
                  <a:schemeClr val="tx1"/>
                </a:solidFill>
              </a:rPr>
              <a:t>, но его качество и безупречность ничуть не уступало последнему. Это доказывают полученные награды на выставках по всему миру: и в Чикаго, и в Париже, и в Санкт-Петербурге, а также в нескольких других крупнейших городах мира.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Сейчас в Кусе действует известный горнолыжный курорт. Он носит название «Евразия» и находится на карте рядом с самим городом Куса. К сожалению, в городе нету Краеведческого музея. Но, несмотря на это туристы могут насладиться очаровательной природой, и сделать незабываемые фото на память про Кусу. Город окружен живописными горами. А горы имеют лесное покрытие. Куса также может похвастаться отличной экологией, чистой природой и свежим воздухом.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 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622399"/>
          </a:xfrm>
        </p:spPr>
        <p:txBody>
          <a:bodyPr/>
          <a:lstStyle/>
          <a:p>
            <a:pPr algn="ctr"/>
            <a:r>
              <a:rPr lang="ru-RU" sz="4000" dirty="0" smtClean="0"/>
              <a:t>Горжусь своим краем</a:t>
            </a:r>
            <a:endParaRPr lang="ru-RU" sz="4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168" y="1124745"/>
            <a:ext cx="2870920" cy="3240359"/>
          </a:xfrm>
        </p:spPr>
        <p:txBody>
          <a:bodyPr/>
          <a:lstStyle/>
          <a:p>
            <a:pPr>
              <a:buNone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    Старинный наш город, тебе скоро двести,</a:t>
            </a:r>
            <a:b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Но ты не стареешь рабочей душой,</a:t>
            </a:r>
            <a:b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Сегодня ты молод, и с Родиной вместе</a:t>
            </a:r>
            <a:b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Шагаешь ты в ногу дорогой большой.</a:t>
            </a:r>
          </a:p>
          <a:p>
            <a:r>
              <a:rPr lang="ru-RU" sz="1800" i="1" dirty="0" smtClean="0">
                <a:solidFill>
                  <a:schemeClr val="tx2">
                    <a:lumMod val="50000"/>
                  </a:schemeClr>
                </a:solidFill>
              </a:rPr>
              <a:t>          </a:t>
            </a:r>
          </a:p>
          <a:p>
            <a:r>
              <a:rPr lang="ru-RU" sz="1800" i="1" dirty="0" smtClean="0">
                <a:solidFill>
                  <a:schemeClr val="tx2">
                    <a:lumMod val="50000"/>
                  </a:schemeClr>
                </a:solidFill>
              </a:rPr>
              <a:t>            Симонов А.В.</a:t>
            </a:r>
            <a:endParaRPr lang="ru-RU" sz="18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endParaRPr lang="ru-RU" sz="18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 descr="C:\Documents and Settings\Admin\Рабочий стол\о кусе(2)\08344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3810000" cy="3318619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о кусе(2)\357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86389">
            <a:off x="2667998" y="3552167"/>
            <a:ext cx="4104456" cy="291416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859806"/>
          </a:xfrm>
        </p:spPr>
        <p:txBody>
          <a:bodyPr/>
          <a:lstStyle/>
          <a:p>
            <a:pPr algn="ctr"/>
            <a:r>
              <a:rPr lang="ru-RU" sz="3600" b="0" dirty="0" smtClean="0">
                <a:solidFill>
                  <a:schemeClr val="tx2">
                    <a:lumMod val="75000"/>
                  </a:schemeClr>
                </a:solidFill>
              </a:rPr>
              <a:t>Куса</a:t>
            </a:r>
            <a:br>
              <a:rPr lang="ru-RU" sz="3600" b="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3600" b="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564904"/>
            <a:ext cx="3008313" cy="3561259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Взметнулись ели в небеса.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Урал – жемчужина России!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И где-то прячется Куса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В его уютной сердцевине...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</a:rPr>
              <a:t>В.Руденко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sz="2000" dirty="0"/>
          </a:p>
        </p:txBody>
      </p:sp>
      <p:pic>
        <p:nvPicPr>
          <p:cNvPr id="3075" name="Picture 3" descr="C:\Documents and Settings\Admin\Рабочий стол\о кусе(2)\kusa-5962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829776">
            <a:off x="4067944" y="1772816"/>
            <a:ext cx="4608512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3154362"/>
          </a:xfrm>
        </p:spPr>
        <p:txBody>
          <a:bodyPr/>
          <a:lstStyle/>
          <a:p>
            <a:pPr algn="ctr"/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Куса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i="1" dirty="0" smtClean="0">
                <a:solidFill>
                  <a:schemeClr val="tx2">
                    <a:lumMod val="75000"/>
                  </a:schemeClr>
                </a:solidFill>
              </a:rPr>
              <a:t> </a:t>
            </a:r>
            <a:br>
              <a:rPr lang="ru-RU" sz="18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Сторонки родимой краса...</a:t>
            </a:r>
            <a:b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Милей красоты я не знаю!</a:t>
            </a:r>
            <a:b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Вот девушкой резвой Куса</a:t>
            </a:r>
            <a:b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Спешит к синеглазому 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</a:rPr>
              <a:t>Аю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b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                          </a:t>
            </a:r>
            <a:b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                </a:t>
            </a:r>
            <a:r>
              <a:rPr lang="ru-RU" sz="1800" i="1" dirty="0" smtClean="0">
                <a:solidFill>
                  <a:schemeClr val="tx2">
                    <a:lumMod val="50000"/>
                  </a:schemeClr>
                </a:solidFill>
              </a:rPr>
              <a:t>Галкин Н.А.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060847"/>
            <a:ext cx="1090464" cy="7200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60232" y="4077072"/>
            <a:ext cx="2026568" cy="4320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Documents and Settings\Admin\Рабочий стол\о кусе(2)\270084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848204">
            <a:off x="755386" y="2242745"/>
            <a:ext cx="3409791" cy="3691695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6516216" y="5013175"/>
            <a:ext cx="2170584" cy="1112987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2278583"/>
          </a:xfrm>
        </p:spPr>
        <p:txBody>
          <a:bodyPr/>
          <a:lstStyle/>
          <a:p>
            <a:pPr algn="ctr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...Ах, любимая сторонка,</a:t>
            </a:r>
            <a:b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Где поют мне птицы звонко,</a:t>
            </a:r>
            <a:b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И шумит зеленый лес,</a:t>
            </a:r>
            <a:b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Доставая до небес!</a:t>
            </a:r>
            <a:b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Пруд, задумчивый такой,</a:t>
            </a:r>
            <a:b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С тихой речкою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Кусой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,</a:t>
            </a:r>
            <a:b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Где кувшинки, камыши</a:t>
            </a:r>
            <a:b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Глаз мне радуют в тиши…</a:t>
            </a:r>
            <a:b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122" name="Picture 2" descr="C:\Documents and Settings\Admin\Рабочий стол\о кусе(2)\DSCF38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731949">
            <a:off x="352738" y="2848231"/>
            <a:ext cx="3841361" cy="3311388"/>
          </a:xfrm>
          <a:prstGeom prst="rect">
            <a:avLst/>
          </a:prstGeom>
          <a:noFill/>
        </p:spPr>
      </p:pic>
      <p:pic>
        <p:nvPicPr>
          <p:cNvPr id="5123" name="Picture 3" descr="C:\Documents and Settings\Admin\Рабочий стол\о кусе(2)\596102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816917">
            <a:off x="4989190" y="2821774"/>
            <a:ext cx="3810000" cy="338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2422599"/>
          </a:xfrm>
        </p:spPr>
        <p:txBody>
          <a:bodyPr/>
          <a:lstStyle/>
          <a:p>
            <a:pPr algn="ctr"/>
            <a:r>
              <a:rPr lang="ru-RU" sz="2800" dirty="0" smtClean="0"/>
              <a:t>Февральским вечером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Ночное полотно окутало мой город,</a:t>
            </a:r>
            <a:b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И загорелись звёзды в высоте.</a:t>
            </a:r>
            <a:b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Пушистый снег белеет на заборах,</a:t>
            </a:r>
            <a:b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А ты идёшь, дивишься красоте.</a:t>
            </a:r>
            <a:b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                                       </a:t>
            </a:r>
            <a:r>
              <a:rPr lang="ru-RU" sz="1800" i="1" dirty="0" smtClean="0">
                <a:solidFill>
                  <a:schemeClr val="tx2">
                    <a:lumMod val="50000"/>
                  </a:schemeClr>
                </a:solidFill>
              </a:rPr>
              <a:t>Раиса </a:t>
            </a:r>
            <a:r>
              <a:rPr lang="ru-RU" sz="1800" i="1" dirty="0" smtClean="0"/>
              <a:t>Никулина.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6146" name="Picture 2" descr="C:\Documents and Settings\Admin\Рабочий стол\о кусе(2)\5386145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898448">
            <a:off x="852477" y="2258860"/>
            <a:ext cx="3086100" cy="4114800"/>
          </a:xfrm>
          <a:prstGeom prst="rect">
            <a:avLst/>
          </a:prstGeom>
          <a:noFill/>
        </p:spPr>
      </p:pic>
      <p:pic>
        <p:nvPicPr>
          <p:cNvPr id="6147" name="Picture 3" descr="C:\Documents and Settings\Admin\Рабочий стол\о кусе(2)\8622078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5088" y="2806383"/>
            <a:ext cx="3810000" cy="25374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152" y="476672"/>
            <a:ext cx="2736303" cy="2998663"/>
          </a:xfrm>
        </p:spPr>
        <p:txBody>
          <a:bodyPr/>
          <a:lstStyle/>
          <a:p>
            <a:pPr algn="r"/>
            <a:r>
              <a:rPr lang="ru-RU" sz="1600" dirty="0" smtClean="0"/>
              <a:t>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Горжусь своим краем</a:t>
            </a:r>
            <a:b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    На склонах Урала </a:t>
            </a:r>
            <a:b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Я знаю немало </a:t>
            </a:r>
            <a:b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Красивых селений </a:t>
            </a:r>
            <a:b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И их голоса. </a:t>
            </a:r>
            <a:b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Но в сердце запала </a:t>
            </a:r>
            <a:b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И милою стала, </a:t>
            </a:r>
            <a:b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Без всяких сомнений, </a:t>
            </a:r>
            <a:b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     Родная Куса.</a:t>
            </a:r>
            <a:b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                           </a:t>
            </a:r>
            <a:r>
              <a:rPr lang="ru-RU" sz="1600" i="1" dirty="0" err="1" smtClean="0">
                <a:solidFill>
                  <a:schemeClr val="tx2">
                    <a:lumMod val="50000"/>
                  </a:schemeClr>
                </a:solidFill>
              </a:rPr>
              <a:t>В.В.Пахтусов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1600" dirty="0"/>
          </a:p>
        </p:txBody>
      </p:sp>
      <p:pic>
        <p:nvPicPr>
          <p:cNvPr id="2050" name="Picture 2" descr="C:\Documents and Settings\Admin\Рабочий стол\о кусе(2)\62048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4032448" cy="4104456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о кусе(2)\770261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45247">
            <a:off x="3600895" y="3214264"/>
            <a:ext cx="4162286" cy="3185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161</TotalTime>
  <Words>107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Тема1</vt:lpstr>
      <vt:lpstr>Пастель</vt:lpstr>
      <vt:lpstr>Презентация</vt:lpstr>
      <vt:lpstr>Наверное, Куса ничем не выделяется среди других малых городов России. Но она по-своему неповторима и очаровательна! </vt:lpstr>
      <vt:lpstr>Куса – это маленький городок, который нашел свое местоположение в Челябинской области. Город славится живописной и изумительной природой, которая захватывает дух. Вокруг него находятся живописные горы, а также здесь протекает река, которая является одной из самых популярных рек для туристов-сплавщиков. Имя ее – река  Ай. Название город получил от реки Куса, ведь именно на ней он и располагается. История города берет свое начало в 1778 году. В это время на слиянии рек Ай и Куса было начато строительство железоделательного и чугуноплавильного заводов. Первыми жителями стали 50 крепостных крестьян, которых специально сюда переселили для строительства заводов. В 1798 в городе завершилось строительство молотовой фабрики, и ее запустили в эксплуатацию. На фабрике изготовляли гвозди, обручи, топоры, засовы и много других деталей и орудий. Спустя чуть более 50 лет Кусинский завод начал заниматься печным литьем и выпуском чугунной посуды. А немного позже, начиная с 1883 года, завод стал заниматься художественным литьем из чугуна. Конечно, Кусинское художественное литье не так известно, как Каслинское, но его качество и безупречность ничуть не уступало последнему. Это доказывают полученные награды на выставках по всему миру: и в Чикаго, и в Париже, и в Санкт-Петербурге, а также в нескольких других крупнейших городах мира. Сейчас в Кусе действует известный горнолыжный курорт. Он носит название «Евразия» и находится на карте рядом с самим городом Куса. К сожалению, в городе нету Краеведческого музея. Но, несмотря на это туристы могут насладиться очаровательной природой, и сделать незабываемые фото на память про Кусу. Город окружен живописными горами. А горы имеют лесное покрытие. Куса также может похвастаться отличной экологией, чистой природой и свежим воздухом.    </vt:lpstr>
      <vt:lpstr>Горжусь своим краем</vt:lpstr>
      <vt:lpstr>Куса </vt:lpstr>
      <vt:lpstr>    Куса   Сторонки родимой краса... Милей красоты я не знаю! Вот девушкой резвой Куса Спешит к синеглазому Аю.                                                                                                                                Галкин Н.А.  </vt:lpstr>
      <vt:lpstr>...Ах, любимая сторонка, Где поют мне птицы звонко, И шумит зеленый лес, Доставая до небес! Пруд, задумчивый такой, С тихой речкою Кусой, Где кувшинки, камыши Глаз мне радуют в тиши… </vt:lpstr>
      <vt:lpstr>Февральским вечером  Ночное полотно окутало мой город, И загорелись звёзды в высоте. Пушистый снег белеет на заборах, А ты идёшь, дивишься красоте.                                                                                  Раиса Никулина. </vt:lpstr>
      <vt:lpstr> Горжусь своим краем      На склонах Урала  Я знаю немало  Красивых селений  И их голоса.  Но в сердце запала  И милою стала,  Без всяких сомнений,        Родная Куса.                                                                       В.В.Пахтусов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</dc:title>
  <dc:creator>Admin</dc:creator>
  <cp:lastModifiedBy>Admin</cp:lastModifiedBy>
  <cp:revision>18</cp:revision>
  <dcterms:created xsi:type="dcterms:W3CDTF">2014-12-14T12:26:26Z</dcterms:created>
  <dcterms:modified xsi:type="dcterms:W3CDTF">2014-12-17T09:36:05Z</dcterms:modified>
</cp:coreProperties>
</file>