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5" r:id="rId3"/>
    <p:sldId id="268" r:id="rId4"/>
    <p:sldId id="267" r:id="rId5"/>
    <p:sldId id="258" r:id="rId6"/>
    <p:sldId id="259" r:id="rId7"/>
    <p:sldId id="263" r:id="rId8"/>
    <p:sldId id="260" r:id="rId9"/>
    <p:sldId id="261" r:id="rId10"/>
    <p:sldId id="262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F5FE5-4EB8-4F5E-896E-A281227E60BC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310B2-A814-4343-84EF-487BCFACA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03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310B2-A814-4343-84EF-487BCFACAE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283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310B2-A814-4343-84EF-487BCFACAE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28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310B2-A814-4343-84EF-487BCFACAE0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400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8C0E-8928-4049-B02F-C8BF1D03CC5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B37-EA9B-430F-A158-E47AFEC598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8C0E-8928-4049-B02F-C8BF1D03CC5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B37-EA9B-430F-A158-E47AFEC59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8C0E-8928-4049-B02F-C8BF1D03CC5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B37-EA9B-430F-A158-E47AFEC59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8C0E-8928-4049-B02F-C8BF1D03CC5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B37-EA9B-430F-A158-E47AFEC598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8C0E-8928-4049-B02F-C8BF1D03CC5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B37-EA9B-430F-A158-E47AFEC59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8C0E-8928-4049-B02F-C8BF1D03CC5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B37-EA9B-430F-A158-E47AFEC598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8C0E-8928-4049-B02F-C8BF1D03CC5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B37-EA9B-430F-A158-E47AFEC5983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8C0E-8928-4049-B02F-C8BF1D03CC5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B37-EA9B-430F-A158-E47AFEC59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8C0E-8928-4049-B02F-C8BF1D03CC5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B37-EA9B-430F-A158-E47AFEC59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8C0E-8928-4049-B02F-C8BF1D03CC5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B37-EA9B-430F-A158-E47AFEC59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8C0E-8928-4049-B02F-C8BF1D03CC5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B37-EA9B-430F-A158-E47AFEC598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D48C0E-8928-4049-B02F-C8BF1D03CC5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92FB37-EA9B-430F-A158-E47AFEC598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509120"/>
            <a:ext cx="4392488" cy="1800200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 инструктор по </a:t>
            </a:r>
            <a:r>
              <a:rPr lang="ru-RU" dirty="0" err="1" smtClean="0"/>
              <a:t>физ.культуре</a:t>
            </a:r>
            <a:r>
              <a:rPr lang="ru-RU" dirty="0" smtClean="0"/>
              <a:t>  </a:t>
            </a:r>
            <a:r>
              <a:rPr lang="ru-RU" dirty="0" smtClean="0"/>
              <a:t>МАДОУ №314 </a:t>
            </a:r>
            <a:r>
              <a:rPr lang="ru-RU" dirty="0" smtClean="0"/>
              <a:t>   </a:t>
            </a:r>
            <a:r>
              <a:rPr lang="ru-RU" dirty="0" err="1" smtClean="0"/>
              <a:t>г.Казань</a:t>
            </a: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r>
              <a:rPr lang="ru-RU" dirty="0" smtClean="0"/>
              <a:t>Анисимова </a:t>
            </a:r>
            <a:r>
              <a:rPr lang="ru-RU" dirty="0" smtClean="0"/>
              <a:t>Н.В.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136903" cy="1944216"/>
          </a:xfr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182880" indent="0" algn="ctr">
              <a:buNone/>
            </a:pPr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 в ДОУ</a:t>
            </a:r>
            <a:endParaRPr lang="ru-RU" dirty="0"/>
          </a:p>
        </p:txBody>
      </p:sp>
      <p:pic>
        <p:nvPicPr>
          <p:cNvPr id="2050" name="Picture 2" descr="C:\Users\Наталия\Desktop\Новая папка\Универсиада  (фото)\DSCN5102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29000"/>
            <a:ext cx="2553956" cy="268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0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45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3289" y="5515167"/>
            <a:ext cx="6512511" cy="4571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348880"/>
            <a:ext cx="7029400" cy="18573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400" b="1" dirty="0" smtClean="0">
                <a:solidFill>
                  <a:srgbClr val="0000CC"/>
                </a:solidFill>
              </a:rPr>
              <a:t>САСИБО ЗА ВНИМАНИЕ!</a:t>
            </a:r>
            <a:endParaRPr lang="ru-RU" sz="4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71600" y="620688"/>
            <a:ext cx="7272808" cy="583264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 smtClean="0">
                <a:solidFill>
                  <a:srgbClr val="0000CC"/>
                </a:solidFill>
              </a:rPr>
              <a:t>     Здоровьесберегающая технология </a:t>
            </a:r>
            <a:r>
              <a:rPr lang="ru-RU" sz="3200" dirty="0" smtClean="0">
                <a:solidFill>
                  <a:srgbClr val="0000CC"/>
                </a:solidFill>
              </a:rPr>
              <a:t>– </a:t>
            </a:r>
            <a:r>
              <a:rPr lang="ru-RU" sz="3200" dirty="0" smtClean="0">
                <a:solidFill>
                  <a:schemeClr val="tx1"/>
                </a:solidFill>
              </a:rPr>
              <a:t>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</a:t>
            </a:r>
          </a:p>
          <a:p>
            <a:pPr marL="45720" indent="0">
              <a:buNone/>
            </a:pPr>
            <a:r>
              <a:rPr lang="ru-RU" sz="3200" dirty="0"/>
              <a:t>•	технологии сохранения и стимулирования здоровья;</a:t>
            </a:r>
          </a:p>
          <a:p>
            <a:pPr marL="45720" indent="0">
              <a:buNone/>
            </a:pPr>
            <a:r>
              <a:rPr lang="ru-RU" sz="3200" dirty="0"/>
              <a:t>•	технологии обучения ЗОЖ;</a:t>
            </a:r>
          </a:p>
          <a:p>
            <a:pPr marL="45720" indent="0">
              <a:buNone/>
            </a:pPr>
            <a:r>
              <a:rPr lang="ru-RU" sz="3200" dirty="0"/>
              <a:t>•	коррекционные технологии.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827584" y="692696"/>
            <a:ext cx="7632848" cy="561662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0000CC"/>
                </a:solidFill>
              </a:rPr>
              <a:t>Цель  </a:t>
            </a:r>
            <a:r>
              <a:rPr lang="ru-RU" sz="3200" b="1" dirty="0" err="1" smtClean="0">
                <a:solidFill>
                  <a:srgbClr val="0000CC"/>
                </a:solidFill>
              </a:rPr>
              <a:t>здоровьесберегающей</a:t>
            </a:r>
            <a:r>
              <a:rPr lang="ru-RU" sz="3200" b="1" dirty="0" smtClean="0">
                <a:solidFill>
                  <a:srgbClr val="0000CC"/>
                </a:solidFill>
              </a:rPr>
              <a:t> технологии-</a:t>
            </a:r>
            <a:endParaRPr lang="ru-RU" sz="3200" b="1" dirty="0">
              <a:solidFill>
                <a:srgbClr val="0000CC"/>
              </a:solidFill>
            </a:endParaRPr>
          </a:p>
          <a:p>
            <a:pPr marL="45720" indent="0">
              <a:buNone/>
            </a:pPr>
            <a:r>
              <a:rPr lang="ru-RU" sz="2800" dirty="0" smtClean="0"/>
              <a:t>обеспечить </a:t>
            </a:r>
            <a:r>
              <a:rPr lang="ru-RU" sz="2800" dirty="0"/>
              <a:t>дошкольнику возможность сохранения здоровья, сформировать у него необходимые знания, умения и навыки по здоровому образу жизни, научить использовать полученные знания в повседневной жизни. 	</a:t>
            </a:r>
          </a:p>
        </p:txBody>
      </p:sp>
    </p:spTree>
    <p:extLst>
      <p:ext uri="{BB962C8B-B14F-4D97-AF65-F5344CB8AC3E}">
        <p14:creationId xmlns:p14="http://schemas.microsoft.com/office/powerpoint/2010/main" val="14063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827584" y="692696"/>
            <a:ext cx="7632848" cy="561662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dirty="0" smtClean="0"/>
              <a:t> </a:t>
            </a:r>
            <a:r>
              <a:rPr lang="ru-RU" sz="3200" b="1" dirty="0">
                <a:solidFill>
                  <a:srgbClr val="0000CC"/>
                </a:solidFill>
              </a:rPr>
              <a:t>Задачи  </a:t>
            </a:r>
            <a:r>
              <a:rPr lang="ru-RU" sz="3200" b="1" dirty="0" err="1">
                <a:solidFill>
                  <a:srgbClr val="0000CC"/>
                </a:solidFill>
              </a:rPr>
              <a:t>здоровьесберегающей</a:t>
            </a:r>
            <a:r>
              <a:rPr lang="ru-RU" sz="3200" b="1" dirty="0">
                <a:solidFill>
                  <a:srgbClr val="0000CC"/>
                </a:solidFill>
              </a:rPr>
              <a:t> технологии:</a:t>
            </a:r>
          </a:p>
          <a:p>
            <a:pPr marL="45720" indent="0">
              <a:buNone/>
            </a:pPr>
            <a:r>
              <a:rPr lang="ru-RU" sz="2600" dirty="0" smtClean="0"/>
              <a:t>- объединить </a:t>
            </a:r>
            <a:r>
              <a:rPr lang="ru-RU" sz="2600" dirty="0"/>
              <a:t>усилия сотрудников и родителей для эффективной организации физкультурно-оздоровительной работы,  в том числе и профилактике нарушений плоскостопия и </a:t>
            </a:r>
            <a:r>
              <a:rPr lang="ru-RU" sz="2600" dirty="0" smtClean="0"/>
              <a:t>осанки;</a:t>
            </a:r>
            <a:endParaRPr lang="ru-RU" sz="2600" dirty="0"/>
          </a:p>
          <a:p>
            <a:pPr marL="45720" indent="0">
              <a:buNone/>
            </a:pPr>
            <a:r>
              <a:rPr lang="ru-RU" sz="2600" dirty="0" smtClean="0"/>
              <a:t>- обучить </a:t>
            </a:r>
            <a:r>
              <a:rPr lang="ru-RU" sz="2600" dirty="0"/>
              <a:t>детей безопасному поведению в условиях чрезвычайных ситуаций в </a:t>
            </a:r>
            <a:r>
              <a:rPr lang="ru-RU" sz="2600" dirty="0" smtClean="0"/>
              <a:t>природе и мегаполисе;</a:t>
            </a:r>
          </a:p>
          <a:p>
            <a:pPr marL="45720" indent="0">
              <a:buNone/>
            </a:pPr>
            <a:r>
              <a:rPr lang="ru-RU" sz="2600" dirty="0" smtClean="0"/>
              <a:t>- осуществить </a:t>
            </a:r>
            <a:r>
              <a:rPr lang="ru-RU" sz="2600" dirty="0"/>
              <a:t>преемственность между дошкольным образовательным учреждением и школой средствами физкультурно-оздоровительной работы.</a:t>
            </a:r>
            <a:r>
              <a:rPr lang="ru-RU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77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784976" cy="4525963"/>
          </a:xfrm>
        </p:spPr>
        <p:txBody>
          <a:bodyPr/>
          <a:lstStyle/>
          <a:p>
            <a:pPr lvl="0"/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11" y="331682"/>
            <a:ext cx="8147069" cy="609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3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8300"/>
            <a:ext cx="7992888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1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5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280920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11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2008"/>
            <a:ext cx="8208912" cy="638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19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139</Words>
  <Application>Microsoft Office PowerPoint</Application>
  <PresentationFormat>Экран (4:3)</PresentationFormat>
  <Paragraphs>17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Здоровьесберегающие технологии в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</dc:creator>
  <cp:lastModifiedBy>Наталия</cp:lastModifiedBy>
  <cp:revision>14</cp:revision>
  <dcterms:created xsi:type="dcterms:W3CDTF">2013-05-28T15:58:44Z</dcterms:created>
  <dcterms:modified xsi:type="dcterms:W3CDTF">2014-01-12T13:50:35Z</dcterms:modified>
</cp:coreProperties>
</file>