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21" r:id="rId2"/>
    <p:sldId id="272" r:id="rId3"/>
    <p:sldId id="327" r:id="rId4"/>
    <p:sldId id="300" r:id="rId5"/>
    <p:sldId id="275" r:id="rId6"/>
    <p:sldId id="278" r:id="rId7"/>
    <p:sldId id="280" r:id="rId8"/>
    <p:sldId id="281" r:id="rId9"/>
    <p:sldId id="304" r:id="rId10"/>
    <p:sldId id="305" r:id="rId11"/>
    <p:sldId id="306" r:id="rId12"/>
    <p:sldId id="325" r:id="rId13"/>
    <p:sldId id="259" r:id="rId14"/>
    <p:sldId id="258" r:id="rId15"/>
    <p:sldId id="260" r:id="rId16"/>
    <p:sldId id="261" r:id="rId17"/>
    <p:sldId id="271" r:id="rId18"/>
    <p:sldId id="268" r:id="rId19"/>
    <p:sldId id="262" r:id="rId20"/>
    <p:sldId id="263" r:id="rId21"/>
    <p:sldId id="264" r:id="rId22"/>
    <p:sldId id="313" r:id="rId23"/>
    <p:sldId id="266" r:id="rId24"/>
    <p:sldId id="319" r:id="rId25"/>
    <p:sldId id="309" r:id="rId26"/>
    <p:sldId id="311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8" autoAdjust="0"/>
    <p:restoredTop sz="94660"/>
  </p:normalViewPr>
  <p:slideViewPr>
    <p:cSldViewPr>
      <p:cViewPr>
        <p:scale>
          <a:sx n="100" d="100"/>
          <a:sy n="10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548CA-55C8-4BAB-ACD1-8D15E18B0782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1161-B849-4222-975A-A4855D0F4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745A0-33AA-43CE-92C4-D05A9E0FA8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835001-7F04-490F-A214-FFDD185CC22B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492D6E-8E07-4D79-97AD-A1F7D2EC7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158417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Проект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924944"/>
            <a:ext cx="5712179" cy="23356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«Мы отважные ребята –закаляться летом рады»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530352"/>
            <a:ext cx="8245544" cy="53469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Закаливающие мероприятия: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утренняя </a:t>
            </a:r>
            <a:r>
              <a:rPr lang="ru-RU" b="1" dirty="0"/>
              <a:t>гимнастика: сочетание воздушной ванны с физическими упражнениями</a:t>
            </a:r>
          </a:p>
          <a:p>
            <a:r>
              <a:rPr lang="ru-RU" b="1" dirty="0" smtClean="0"/>
              <a:t>- воздушные </a:t>
            </a:r>
            <a:r>
              <a:rPr lang="ru-RU" b="1" dirty="0"/>
              <a:t>ванны: пребывание ребенка в облегченной одежде при комфортной температуре в помещении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подвижные</a:t>
            </a:r>
            <a:r>
              <a:rPr lang="ru-RU" b="1" dirty="0"/>
              <a:t>, спортивные игры, физические упражнения и другие виды двигательной активности: сочетание воздушной ванны с физическими упражнениями;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босо </a:t>
            </a:r>
            <a:r>
              <a:rPr lang="ru-RU" b="1" dirty="0"/>
              <a:t>хождение с использованием  массажных ковриков, водные  процедуры: </a:t>
            </a:r>
            <a:r>
              <a:rPr lang="ru-RU" b="1" dirty="0" err="1"/>
              <a:t>наступание</a:t>
            </a:r>
            <a:r>
              <a:rPr lang="ru-RU" b="1" dirty="0"/>
              <a:t> в воду определённой температуры.</a:t>
            </a:r>
          </a:p>
          <a:p>
            <a:r>
              <a:rPr lang="ru-RU" b="1" dirty="0" smtClean="0"/>
              <a:t>- прогулки </a:t>
            </a:r>
            <a:r>
              <a:rPr lang="ru-RU" b="1" dirty="0"/>
              <a:t>и игры на свежем воздухе: сочетание свето -воздушной ванны с физическими упражнениями</a:t>
            </a:r>
          </a:p>
          <a:p>
            <a:r>
              <a:rPr lang="ru-RU" b="1" dirty="0"/>
              <a:t>дневной сон без маек</a:t>
            </a:r>
          </a:p>
          <a:p>
            <a:r>
              <a:rPr lang="ru-RU" b="1" dirty="0" smtClean="0"/>
              <a:t>- бодрящая </a:t>
            </a:r>
            <a:r>
              <a:rPr lang="ru-RU" b="1" dirty="0"/>
              <a:t>гимнастика: сочетание воздушной ванны с физическими упражнениями</a:t>
            </a:r>
          </a:p>
          <a:p>
            <a:r>
              <a:rPr lang="ru-RU" b="1" dirty="0" smtClean="0"/>
              <a:t>- закаливание </a:t>
            </a:r>
            <a:r>
              <a:rPr lang="ru-RU" b="1" dirty="0"/>
              <a:t>после дневного сна: воздушная ванна и водные процедуры («расширенное» умывание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05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Совместная деятельность с родителями: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Консультации для родителей: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23528" y="1124744"/>
            <a:ext cx="4215616" cy="4824536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     Выставка </a:t>
            </a:r>
            <a:r>
              <a:rPr lang="ru-RU" b="1" dirty="0"/>
              <a:t>познавательной литературы по физическому развитию детей и укреплению здоровья детского организма</a:t>
            </a:r>
          </a:p>
          <a:p>
            <a:r>
              <a:rPr lang="ru-RU" dirty="0" err="1"/>
              <a:t>Доскин</a:t>
            </a:r>
            <a:r>
              <a:rPr lang="ru-RU" dirty="0"/>
              <a:t> В.А., Голубева «Растем здоровыми»</a:t>
            </a:r>
          </a:p>
          <a:p>
            <a:r>
              <a:rPr lang="ru-RU" dirty="0"/>
              <a:t>Вавилова Е.И. «Укрепляйте </a:t>
            </a:r>
            <a:endParaRPr lang="ru-RU" dirty="0" smtClean="0"/>
          </a:p>
          <a:p>
            <a:r>
              <a:rPr lang="ru-RU" dirty="0" smtClean="0"/>
              <a:t>здоровье </a:t>
            </a:r>
            <a:r>
              <a:rPr lang="ru-RU" dirty="0"/>
              <a:t>детей»</a:t>
            </a:r>
          </a:p>
          <a:p>
            <a:r>
              <a:rPr lang="ru-RU" dirty="0" err="1"/>
              <a:t>Гомшина</a:t>
            </a:r>
            <a:r>
              <a:rPr lang="ru-RU" dirty="0"/>
              <a:t> Н.С., </a:t>
            </a:r>
            <a:r>
              <a:rPr lang="ru-RU" dirty="0" err="1"/>
              <a:t>Шумова</a:t>
            </a:r>
            <a:r>
              <a:rPr lang="ru-RU" dirty="0"/>
              <a:t> И.М. «Воспитание основ здорового образа жизни малышей»</a:t>
            </a:r>
          </a:p>
          <a:p>
            <a:r>
              <a:rPr lang="ru-RU" dirty="0"/>
              <a:t>Волкова С.С. « Как воспитать здорового ребенка»</a:t>
            </a:r>
          </a:p>
          <a:p>
            <a:r>
              <a:rPr lang="ru-RU" dirty="0"/>
              <a:t>Литвинова М.Ф. « Подвижные игры и упражнения для детей 3 лет жизни»</a:t>
            </a:r>
          </a:p>
          <a:p>
            <a:r>
              <a:rPr lang="ru-RU" dirty="0"/>
              <a:t>Баркан А.И. «Волшебная сила воды» Санкт Петербург </a:t>
            </a:r>
            <a:r>
              <a:rPr lang="ru-RU" dirty="0" smtClean="0"/>
              <a:t>сборник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Совместное изготовление массажных ковриков</a:t>
            </a:r>
            <a:endParaRPr lang="ru-RU" b="1" dirty="0"/>
          </a:p>
          <a:p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1412776"/>
            <a:ext cx="3931920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«Хорошо ходить босиком»</a:t>
            </a:r>
          </a:p>
          <a:p>
            <a:r>
              <a:rPr lang="ru-RU" dirty="0"/>
              <a:t>«О соблюдении режима»</a:t>
            </a:r>
          </a:p>
          <a:p>
            <a:r>
              <a:rPr lang="ru-RU" dirty="0"/>
              <a:t>«Солнце, воздух и вода - наши лучшие друзья»</a:t>
            </a:r>
          </a:p>
          <a:p>
            <a:r>
              <a:rPr lang="ru-RU" dirty="0"/>
              <a:t>«Игра в жизни ребенка»</a:t>
            </a:r>
          </a:p>
          <a:p>
            <a:r>
              <a:rPr lang="ru-RU" dirty="0"/>
              <a:t>«Занимайся гимнастикой по утрам»</a:t>
            </a:r>
          </a:p>
          <a:p>
            <a:r>
              <a:rPr lang="ru-RU" dirty="0"/>
              <a:t>«Полезно - не полезно»</a:t>
            </a:r>
          </a:p>
          <a:p>
            <a:r>
              <a:rPr lang="ru-RU" dirty="0"/>
              <a:t>«Плохо - хорошо»</a:t>
            </a:r>
          </a:p>
          <a:p>
            <a:r>
              <a:rPr lang="ru-RU" dirty="0"/>
              <a:t>«Чистота и здоровье»</a:t>
            </a:r>
          </a:p>
          <a:p>
            <a:r>
              <a:rPr lang="ru-RU" dirty="0"/>
              <a:t>«Личная гигиена»</a:t>
            </a:r>
          </a:p>
          <a:p>
            <a:r>
              <a:rPr lang="ru-RU" dirty="0"/>
              <a:t>«О здоровой пище»</a:t>
            </a:r>
          </a:p>
          <a:p>
            <a:r>
              <a:rPr lang="ru-RU" dirty="0"/>
              <a:t>«Кто спортом занимается»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3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930650" cy="348932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34" y="476672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Мы отважные ребята – закаляться летом рады!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Тимофей\Desktop\да\Фото0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548680"/>
            <a:ext cx="3345873" cy="45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6837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Ходим дружно по дорожкам – закаляем наши ножки!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А дорожки не простые – мамы сделали родные!!!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Тимофей\Desktop\да\Фото0522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5"/>
            <a:ext cx="3449538" cy="39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имофей\Desktop\да\Фото0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30225"/>
            <a:ext cx="3363465" cy="39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4077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А когда идем мы спать – закаляемся опять!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Тимофей\Desktop\да\Фото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7" y="930275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Дружные, умелые, здоровые и смелые!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Тимофей\Desktop\да\Фото0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имофей\Desktop\да\Фото0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10081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Если вышли мы гулять не спроста всё это!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Будем бегать и играть – ведь здоровье это!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Тимофей\Desktop\да\2013-05-07 02-34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40868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Закаляемся всегда – на прогулке тоже!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И побегать мы хотим и покататься тоже!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Тимофей\Desktop\да\Фото0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49" y="692696"/>
            <a:ext cx="42290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имофей\Desktop\да\Фото0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427" y="692696"/>
            <a:ext cx="378602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Спортом занимаемся – вот так мы закаляемся!</a:t>
            </a:r>
            <a:endParaRPr lang="ru-RU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Тимофей\Desktop\да\2013-06-01 08-20-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4"/>
            <a:ext cx="3521546" cy="46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имофей\Desktop\да\Фото0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30224"/>
            <a:ext cx="3507482" cy="46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2"/>
          </p:nvPr>
        </p:nvSpPr>
        <p:spPr>
          <a:xfrm>
            <a:off x="5508104" y="1340768"/>
            <a:ext cx="2971800" cy="4206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Автор проекта: Шипина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аталья Ивановна,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 МБДОО детский сад  № 5,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 Покров,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Петушинский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район, Владимирская область.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5" name="Picture 3" descr="D:\юг 2013\DSC04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57734"/>
            <a:ext cx="4625975" cy="37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3237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На прогулке не стоим, делом занимаемся.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Лепим булки из песка, на лошадях катаемся!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Тимофей\Desktop\да\Фото05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имофей\Desktop\да\Фото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30225"/>
            <a:ext cx="3456384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 летнюю жару у нас - процедуры водные: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ножки мочим, а потом рыбу ловим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ы вдвоём.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Тимофей\Desktop\да\DSC044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414198"/>
            <a:ext cx="3932238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имофей\Desktop\да\DSC04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1414727"/>
            <a:ext cx="3930650" cy="26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335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Ох, устали малыши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Бегать, прыгать от души.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Сядем, сядем, посидим, отдохнём и побежим!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266" name="Picture 2" descr="C:\Users\Тимофей\Desktop\да\2013-05-14 02-44-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7" y="930275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7281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Лето долгое у нас и бывает холодно,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Мёрзнуть – это не для нас, не боимся холода!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Тимофей\Desktop\да\Фото06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5"/>
            <a:ext cx="3449538" cy="42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имофей\Desktop\да\Фото063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30225"/>
            <a:ext cx="3507481" cy="41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04813"/>
            <a:ext cx="8183562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Мониторинг заболеваемости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6866" name="Объект 5"/>
          <p:cNvGraphicFramePr>
            <a:graphicFrameLocks noGrp="1"/>
          </p:cNvGraphicFramePr>
          <p:nvPr>
            <p:ph idx="1"/>
          </p:nvPr>
        </p:nvGraphicFramePr>
        <p:xfrm>
          <a:off x="503238" y="1854200"/>
          <a:ext cx="8183562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иаграмма" r:id="rId3" imgW="5381645" imgH="2543167" progId="Excel.Chart.8">
                  <p:embed/>
                </p:oleObj>
              </mc:Choice>
              <mc:Fallback>
                <p:oleObj name="Диаграмма" r:id="rId3" imgW="5381645" imgH="2543167" progId="Excel.Chart.8">
                  <p:embed/>
                  <p:pic>
                    <p:nvPicPr>
                      <p:cNvPr id="0" name=""/>
                      <p:cNvPicPr>
                        <a:picLocks noGrp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854200"/>
                        <a:ext cx="8183562" cy="386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560840" cy="12024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72808" cy="4608512"/>
          </a:xfrm>
        </p:spPr>
        <p:txBody>
          <a:bodyPr>
            <a:normAutofit fontScale="55000" lnSpcReduction="20000"/>
          </a:bodyPr>
          <a:lstStyle/>
          <a:p>
            <a:pPr marL="0" indent="0" fontAlgn="t">
              <a:buNone/>
            </a:pPr>
            <a:endParaRPr lang="ru-RU" dirty="0"/>
          </a:p>
          <a:p>
            <a:r>
              <a:rPr lang="ru-RU" sz="3200" b="1" dirty="0"/>
              <a:t>У детей значительно повысился интерес и желание заниматься гимнастикой, физкультурой, принимать участие в закаливающих процедурах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У детей повысились знания о значимости образа жизни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Расширилось представление о закаливающих мероприятиях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 </a:t>
            </a:r>
            <a:r>
              <a:rPr lang="ru-RU" sz="3200" b="1" dirty="0"/>
              <a:t>целью повышения интереса к здоровому образу жизни необходимо продолжать систематическую работу в данном направлении через создание и реализацию новых совместных проектов, и использование интегрированного подхода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ВЫВОД</a:t>
            </a:r>
          </a:p>
          <a:p>
            <a:r>
              <a:rPr lang="ru-RU" dirty="0"/>
              <a:t>В результате последовательной и систематической физкультурно-оздоровительной работы у наших малышей отмечаются хорошо выраженная положительная мотивация к физкультурно-оздоровительной деятельности; наличие у детей первоначальных </a:t>
            </a:r>
            <a:r>
              <a:rPr lang="ru-RU" dirty="0" err="1"/>
              <a:t>валеологических</a:t>
            </a:r>
            <a:r>
              <a:rPr lang="ru-RU" dirty="0"/>
              <a:t> знаний, о том, что полезно, а что вредно для здоровья; хорошие интеллектуально-познавательные способности.</a:t>
            </a:r>
          </a:p>
          <a:p>
            <a:r>
              <a:rPr lang="ru-RU" dirty="0"/>
              <a:t>Опыт работы показывает, что активное последовательное включение инноваций в педагогический процесс обеспечивает гармоническое развитие интеллектуальных и физических способностей детей без ущерба их здоровью.</a:t>
            </a:r>
          </a:p>
          <a:p>
            <a:r>
              <a:rPr lang="ru-RU" dirty="0"/>
              <a:t>Таким образом, двигательная деятельность детей младшего возраста эффективно развивается, а здоровье сохраняется и укрепляется при условии систематической работы по оздоровлению с применением инновационных форм физкультурно-оздоровительных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9001000" cy="977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«Если хочешь быть здоров – закаляйся»</a:t>
            </a:r>
          </a:p>
          <a:p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Закалять — это значит систематически,</a:t>
            </a:r>
            <a:endParaRPr lang="ru-RU" sz="2000" dirty="0">
              <a:solidFill>
                <a:srgbClr val="4E8542">
                  <a:lumMod val="50000"/>
                </a:srgb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многократно, дозировано воздействовать</a:t>
            </a:r>
            <a:endParaRPr lang="ru-RU" sz="2000" dirty="0">
              <a:solidFill>
                <a:srgbClr val="4E8542">
                  <a:lumMod val="50000"/>
                </a:srgb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 на организм теми факторами,</a:t>
            </a:r>
            <a:endParaRPr lang="ru-RU" sz="2000" dirty="0">
              <a:solidFill>
                <a:srgbClr val="4E8542">
                  <a:lumMod val="50000"/>
                </a:srgb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 которые часто являются</a:t>
            </a:r>
            <a:endParaRPr lang="ru-RU" sz="2000" dirty="0">
              <a:solidFill>
                <a:srgbClr val="4E8542">
                  <a:lumMod val="50000"/>
                </a:srgb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причиной заболеваний.</a:t>
            </a:r>
            <a:endParaRPr lang="ru-RU" sz="2000" dirty="0">
              <a:solidFill>
                <a:srgbClr val="4E8542">
                  <a:lumMod val="50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Закалить — это значит вызвать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устойчивое протекание всех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 физиологических процессов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при любых изменениях температуры,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атмосферного давления,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магнитных и электрических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4E8542">
                    <a:lumMod val="50000"/>
                  </a:srgbClr>
                </a:solidFill>
              </a:rPr>
              <a:t>полей Земли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Актуальной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является проблема здоровья детей младшего возраста в ДОУ.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Подготовка к осенне – зимнему пику заболеваемости,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когда у детей наблюдается значительное увеличение количества случаев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простудных заболеваний,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требует необходимости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начинать интенсивное закаливание весной и летом, в связи с погодными условиями средней полосы России.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67849" y="1268760"/>
            <a:ext cx="6196405" cy="2808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590896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Пропагандировать здоровый образ жизни.</a:t>
            </a:r>
          </a:p>
          <a:p>
            <a:r>
              <a:rPr lang="ru-RU" b="1" dirty="0"/>
              <a:t>2. Способствовать укреплению внутрисемейных связей.</a:t>
            </a:r>
          </a:p>
          <a:p>
            <a:r>
              <a:rPr lang="ru-RU" b="1" dirty="0"/>
              <a:t>3. Повышать интерес детей к занятиям физической культуры.</a:t>
            </a:r>
          </a:p>
          <a:p>
            <a:r>
              <a:rPr lang="ru-RU" b="1" dirty="0"/>
              <a:t>4. Обогащать и развивать двигательный опыт детей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5. </a:t>
            </a:r>
            <a:r>
              <a:rPr lang="ru-RU" b="1" dirty="0"/>
              <a:t>П</a:t>
            </a:r>
            <a:r>
              <a:rPr lang="ru-RU" b="1" dirty="0" smtClean="0"/>
              <a:t>овышать </a:t>
            </a:r>
            <a:r>
              <a:rPr lang="ru-RU" b="1" dirty="0"/>
              <a:t>сопротивляемость защитных свойств </a:t>
            </a:r>
            <a:r>
              <a:rPr lang="ru-RU" b="1" dirty="0" smtClean="0"/>
              <a:t>организма.</a:t>
            </a:r>
          </a:p>
          <a:p>
            <a:r>
              <a:rPr lang="ru-RU" b="1" dirty="0" smtClean="0"/>
              <a:t>6</a:t>
            </a:r>
            <a:r>
              <a:rPr lang="ru-RU" b="1" dirty="0"/>
              <a:t>. </a:t>
            </a:r>
            <a:r>
              <a:rPr lang="ru-RU" b="1" dirty="0" smtClean="0"/>
              <a:t>Оказать </a:t>
            </a:r>
            <a:r>
              <a:rPr lang="ru-RU" b="1" dirty="0"/>
              <a:t>помощь семье в оздоровлении </a:t>
            </a:r>
            <a:r>
              <a:rPr lang="ru-RU" b="1" dirty="0" smtClean="0"/>
              <a:t>детей.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</a:rPr>
              <a:t>   </a:t>
            </a:r>
            <a:r>
              <a:rPr lang="ru-RU" sz="2000" b="1" dirty="0" smtClean="0">
                <a:solidFill>
                  <a:prstClr val="black"/>
                </a:solidFill>
              </a:rPr>
              <a:t>1.  Охрана </a:t>
            </a:r>
            <a:r>
              <a:rPr lang="ru-RU" sz="2000" b="1" dirty="0">
                <a:solidFill>
                  <a:prstClr val="black"/>
                </a:solidFill>
              </a:rPr>
              <a:t>и укрепление здоровья </a:t>
            </a:r>
            <a:r>
              <a:rPr lang="ru-RU" sz="2000" b="1" dirty="0" smtClean="0">
                <a:solidFill>
                  <a:prstClr val="black"/>
                </a:solidFill>
              </a:rPr>
              <a:t>детей</a:t>
            </a:r>
            <a:r>
              <a:rPr lang="ru-RU" sz="2000" b="1" dirty="0">
                <a:solidFill>
                  <a:prstClr val="black"/>
                </a:solidFill>
              </a:rPr>
              <a:t>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</a:rPr>
              <a:t>    2.  Всестороннее </a:t>
            </a:r>
            <a:r>
              <a:rPr lang="ru-RU" sz="2000" b="1" dirty="0">
                <a:solidFill>
                  <a:prstClr val="black"/>
                </a:solidFill>
              </a:rPr>
              <a:t>физическое </a:t>
            </a:r>
            <a:r>
              <a:rPr lang="ru-RU" sz="2000" b="1" dirty="0" smtClean="0">
                <a:solidFill>
                  <a:prstClr val="black"/>
                </a:solidFill>
              </a:rPr>
              <a:t>развитие.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</a:rPr>
              <a:t>    3.  Закаливание </a:t>
            </a:r>
            <a:r>
              <a:rPr lang="ru-RU" sz="2000" b="1" dirty="0">
                <a:solidFill>
                  <a:prstClr val="black"/>
                </a:solidFill>
              </a:rPr>
              <a:t>организма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Время реализации: </a:t>
            </a:r>
            <a:r>
              <a:rPr lang="ru-RU" sz="2400" dirty="0" smtClean="0"/>
              <a:t>май – август 2013г.</a:t>
            </a:r>
          </a:p>
          <a:p>
            <a:pPr algn="ctr"/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Предполагаемые результаты:</a:t>
            </a:r>
          </a:p>
          <a:p>
            <a:endParaRPr lang="ru-RU" b="1" dirty="0" smtClean="0"/>
          </a:p>
          <a:p>
            <a:r>
              <a:rPr lang="ru-RU" b="1" dirty="0" smtClean="0"/>
              <a:t>повышение </a:t>
            </a:r>
            <a:r>
              <a:rPr lang="ru-RU" b="1" dirty="0"/>
              <a:t>уровня </a:t>
            </a:r>
            <a:r>
              <a:rPr lang="ru-RU" b="1" dirty="0" smtClean="0"/>
              <a:t>физического </a:t>
            </a:r>
            <a:r>
              <a:rPr lang="ru-RU" b="1" dirty="0"/>
              <a:t>здоровья </a:t>
            </a:r>
            <a:r>
              <a:rPr lang="ru-RU" b="1" dirty="0" smtClean="0"/>
              <a:t>детей и</a:t>
            </a:r>
            <a:r>
              <a:rPr lang="ru-RU" b="1" dirty="0"/>
              <a:t> </a:t>
            </a:r>
            <a:r>
              <a:rPr lang="ru-RU" b="1" dirty="0" smtClean="0"/>
              <a:t>снижение </a:t>
            </a:r>
            <a:r>
              <a:rPr lang="ru-RU" b="1" dirty="0"/>
              <a:t>количества дней, пропущенных по болезни одним </a:t>
            </a:r>
            <a:r>
              <a:rPr lang="ru-RU" b="1" dirty="0" smtClean="0"/>
              <a:t>ребенком,</a:t>
            </a:r>
          </a:p>
          <a:p>
            <a:endParaRPr lang="ru-RU" b="1" dirty="0"/>
          </a:p>
          <a:p>
            <a:r>
              <a:rPr lang="ru-RU" b="1" dirty="0" smtClean="0"/>
              <a:t>нормализация </a:t>
            </a:r>
            <a:r>
              <a:rPr lang="ru-RU" b="1" dirty="0"/>
              <a:t>статических и динамических функций организма,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осознанное </a:t>
            </a:r>
            <a:r>
              <a:rPr lang="ru-RU" b="1" dirty="0"/>
              <a:t>отношение детей и их родителей к состоянию здоровья как к основному фактору успеха на последующих этапах жизни.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0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Организационный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этап.</a:t>
            </a:r>
          </a:p>
          <a:p>
            <a:r>
              <a:rPr lang="ru-RU" sz="2400" dirty="0" smtClean="0"/>
              <a:t>1. Мониторинг </a:t>
            </a:r>
            <a:r>
              <a:rPr lang="ru-RU" sz="2400" dirty="0"/>
              <a:t>исходного состояния </a:t>
            </a:r>
            <a:r>
              <a:rPr lang="ru-RU" sz="2400" dirty="0" smtClean="0"/>
              <a:t>здоровья</a:t>
            </a:r>
          </a:p>
          <a:p>
            <a:r>
              <a:rPr lang="ru-RU" sz="2400" dirty="0" smtClean="0"/>
              <a:t>2. Организация здоровье сберегающего </a:t>
            </a:r>
            <a:r>
              <a:rPr lang="ru-RU" sz="2400" dirty="0"/>
              <a:t>образовательного пространства в группе (оздоровительный режим, комплексы закаливающих мероприятий, физкультурные занятия всех типов, оптимальный</a:t>
            </a:r>
          </a:p>
          <a:p>
            <a:r>
              <a:rPr lang="ru-RU" sz="2400" dirty="0"/>
              <a:t>двигательный режим) 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Подготовка материала вместе с родителями и детьми для их самостоятельной деятельности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Подготовка детской литературы, дидактических и подвижных игр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Анализ предметной </a:t>
            </a:r>
            <a:r>
              <a:rPr lang="ru-RU" sz="2400" dirty="0" smtClean="0"/>
              <a:t>среды</a:t>
            </a:r>
          </a:p>
          <a:p>
            <a:r>
              <a:rPr lang="ru-RU" sz="2400" dirty="0" smtClean="0"/>
              <a:t>6.Изучение </a:t>
            </a:r>
            <a:r>
              <a:rPr lang="ru-RU" sz="2400" dirty="0"/>
              <a:t>интернет – ресурсов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0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2068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Этап реализации</a:t>
            </a:r>
          </a:p>
          <a:p>
            <a:r>
              <a:rPr lang="ru-RU" sz="2400" dirty="0" smtClean="0"/>
              <a:t>Создание </a:t>
            </a:r>
            <a:r>
              <a:rPr lang="ru-RU" sz="2400" dirty="0"/>
              <a:t>условий для физкультурно-оздоровительной работы (развивающая среда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Совершенствование системы воспитательной работы по формированию здорового образа жизни </a:t>
            </a:r>
            <a:r>
              <a:rPr lang="ru-RU" sz="2400" dirty="0" smtClean="0"/>
              <a:t>дошкольников.</a:t>
            </a:r>
            <a:endParaRPr lang="ru-RU" sz="2400" dirty="0"/>
          </a:p>
          <a:p>
            <a:r>
              <a:rPr lang="ru-RU" sz="2400" dirty="0"/>
              <a:t>Совместная работа с родителями </a:t>
            </a:r>
            <a:r>
              <a:rPr lang="ru-RU" sz="2400" dirty="0" smtClean="0"/>
              <a:t>направленная </a:t>
            </a:r>
            <a:r>
              <a:rPr lang="ru-RU" sz="2400" dirty="0"/>
              <a:t>на развитие и закаливание организма </a:t>
            </a:r>
            <a:r>
              <a:rPr lang="ru-RU" sz="2400" dirty="0" smtClean="0"/>
              <a:t>ребенка.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65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Основной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этап: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928992" cy="936104"/>
          </a:xfrm>
        </p:spPr>
        <p:txBody>
          <a:bodyPr>
            <a:normAutofit/>
          </a:bodyPr>
          <a:lstStyle/>
          <a:p>
            <a:pPr lvl="0" fontAlgn="t">
              <a:buClr>
                <a:srgbClr val="AA2B1E"/>
              </a:buClr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Совместная деятельность педагогов с детьми:</a:t>
            </a:r>
            <a:endParaRPr lang="ru-RU" sz="2400" b="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692696"/>
            <a:ext cx="3931920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39552" y="2204864"/>
            <a:ext cx="3672408" cy="3519280"/>
          </a:xfrm>
        </p:spPr>
        <p:txBody>
          <a:bodyPr>
            <a:normAutofit fontScale="85000" lnSpcReduction="10000"/>
          </a:bodyPr>
          <a:lstStyle/>
          <a:p>
            <a:pPr marL="0" indent="0" algn="ctr" fontAlgn="t">
              <a:buNone/>
            </a:pPr>
            <a:r>
              <a:rPr lang="ru-RU" b="1" dirty="0" smtClean="0"/>
              <a:t>Беседы </a:t>
            </a:r>
            <a:r>
              <a:rPr lang="ru-RU" b="1" dirty="0"/>
              <a:t>с </a:t>
            </a:r>
            <a:r>
              <a:rPr lang="ru-RU" b="1" dirty="0" smtClean="0"/>
              <a:t>детьми</a:t>
            </a:r>
          </a:p>
          <a:p>
            <a:pPr marL="0" indent="0" algn="ctr" fontAlgn="t">
              <a:buNone/>
            </a:pPr>
            <a:endParaRPr lang="ru-RU" dirty="0"/>
          </a:p>
          <a:p>
            <a:r>
              <a:rPr lang="ru-RU" dirty="0"/>
              <a:t>Как я буду заботиться о своем здоровье.</a:t>
            </a:r>
          </a:p>
          <a:p>
            <a:r>
              <a:rPr lang="ru-RU" dirty="0"/>
              <a:t>Чистота и здоровье.</a:t>
            </a:r>
          </a:p>
          <a:p>
            <a:r>
              <a:rPr lang="ru-RU" dirty="0"/>
              <a:t>Кто спортом занимается?</a:t>
            </a:r>
          </a:p>
          <a:p>
            <a:r>
              <a:rPr lang="ru-RU" dirty="0"/>
              <a:t>Как я буду закаляться.</a:t>
            </a:r>
          </a:p>
          <a:p>
            <a:r>
              <a:rPr lang="ru-RU" dirty="0"/>
              <a:t>Солнце, воздух и вода мои лучшие друзья.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139952" y="2204864"/>
            <a:ext cx="4535361" cy="3591733"/>
          </a:xfrm>
        </p:spPr>
        <p:txBody>
          <a:bodyPr>
            <a:normAutofit fontScale="92500" lnSpcReduction="10000"/>
          </a:bodyPr>
          <a:lstStyle/>
          <a:p>
            <a:pPr marL="0" indent="0" algn="ctr" fontAlgn="t">
              <a:buNone/>
            </a:pPr>
            <a:r>
              <a:rPr lang="ru-RU" b="1" dirty="0" smtClean="0"/>
              <a:t>Чтение познавательной литературы</a:t>
            </a:r>
            <a:endParaRPr lang="ru-RU" b="1" dirty="0"/>
          </a:p>
          <a:p>
            <a:r>
              <a:rPr lang="ru-RU" sz="2300" dirty="0"/>
              <a:t>К. Чуковский «Доктор Айболит»</a:t>
            </a:r>
          </a:p>
          <a:p>
            <a:r>
              <a:rPr lang="ru-RU" sz="2300" dirty="0"/>
              <a:t>А. </a:t>
            </a:r>
            <a:r>
              <a:rPr lang="ru-RU" sz="2300" dirty="0" err="1"/>
              <a:t>Барто</a:t>
            </a:r>
            <a:r>
              <a:rPr lang="ru-RU" sz="2300" dirty="0"/>
              <a:t> «Девочка чумазая»</a:t>
            </a:r>
          </a:p>
          <a:p>
            <a:r>
              <a:rPr lang="ru-RU" sz="2300" dirty="0"/>
              <a:t>Александрова «Купание»</a:t>
            </a:r>
          </a:p>
          <a:p>
            <a:r>
              <a:rPr lang="ru-RU" sz="2300" dirty="0"/>
              <a:t>К. Чуковский «</a:t>
            </a:r>
            <a:r>
              <a:rPr lang="ru-RU" sz="2300" dirty="0" err="1"/>
              <a:t>Мойдодыр</a:t>
            </a:r>
            <a:r>
              <a:rPr lang="ru-RU" sz="2300" dirty="0"/>
              <a:t>»</a:t>
            </a:r>
          </a:p>
          <a:p>
            <a:r>
              <a:rPr lang="ru-RU" sz="2300" dirty="0"/>
              <a:t>Г. Зайцев «Дружи с водой»</a:t>
            </a:r>
          </a:p>
          <a:p>
            <a:r>
              <a:rPr lang="ru-RU" sz="2300" dirty="0"/>
              <a:t>Стихотворения, загадки, пословицы, </a:t>
            </a:r>
            <a:r>
              <a:rPr lang="ru-RU" sz="2300" dirty="0" err="1"/>
              <a:t>потешки</a:t>
            </a:r>
            <a:r>
              <a:rPr lang="ru-RU" sz="2300" dirty="0"/>
              <a:t> о здоровье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688</TotalTime>
  <Words>935</Words>
  <Application>Microsoft Office PowerPoint</Application>
  <PresentationFormat>Экран (4:3)</PresentationFormat>
  <Paragraphs>125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Аспект</vt:lpstr>
      <vt:lpstr>Диаграмма</vt:lpstr>
      <vt:lpstr>Проект</vt:lpstr>
      <vt:lpstr>Презентация PowerPoint</vt:lpstr>
      <vt:lpstr>Презентация PowerPoint</vt:lpstr>
      <vt:lpstr>Презентация PowerPoint</vt:lpstr>
      <vt:lpstr>Задачи: </vt:lpstr>
      <vt:lpstr>Презентация PowerPoint</vt:lpstr>
      <vt:lpstr>Презентация PowerPoint</vt:lpstr>
      <vt:lpstr>Презентация PowerPoint</vt:lpstr>
      <vt:lpstr>Основной этап:</vt:lpstr>
      <vt:lpstr> </vt:lpstr>
      <vt:lpstr>Презентация PowerPoint</vt:lpstr>
      <vt:lpstr>Презентация PowerPoint</vt:lpstr>
      <vt:lpstr>Мы отважные ребята – закаляться летом рады!</vt:lpstr>
      <vt:lpstr>Ходим дружно по дорожкам – закаляем наши ножки! А дорожки не простые – мамы сделали родные!!!</vt:lpstr>
      <vt:lpstr>А когда идем мы спать – закаляемся опять!</vt:lpstr>
      <vt:lpstr>Дружные, умелые, здоровые и смелые! </vt:lpstr>
      <vt:lpstr>Если вышли мы гулять не спроста всё это! Будем бегать и играть – ведь здоровье это!</vt:lpstr>
      <vt:lpstr>Закаляемся всегда – на прогулке тоже!  И побегать мы хотим и покататься тоже!</vt:lpstr>
      <vt:lpstr> Спортом занимаемся – вот так мы закаляемся!</vt:lpstr>
      <vt:lpstr>На прогулке не стоим, делом занимаемся. Лепим булки из песка, на лошадях катаемся!</vt:lpstr>
      <vt:lpstr>В летнюю жару у нас - процедуры водные: ножки мочим, а потом рыбу ловим мы вдвоём.</vt:lpstr>
      <vt:lpstr>Ох, устали малыши Бегать, прыгать от души. Сядем, сядем, посидим, отдохнём и побежим!</vt:lpstr>
      <vt:lpstr>Лето долгое у нас и бывает холодно, Мёрзнуть – это не для нас, не боимся холода!</vt:lpstr>
      <vt:lpstr>Мониторинг заболеваемости</vt:lpstr>
      <vt:lpstr>   Итоги реализации проекта: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Тимофей</dc:creator>
  <cp:lastModifiedBy>ТИММОФЕЙ</cp:lastModifiedBy>
  <cp:revision>52</cp:revision>
  <cp:lastPrinted>2013-10-22T15:36:13Z</cp:lastPrinted>
  <dcterms:created xsi:type="dcterms:W3CDTF">2013-09-21T23:08:33Z</dcterms:created>
  <dcterms:modified xsi:type="dcterms:W3CDTF">2014-01-12T22:06:16Z</dcterms:modified>
</cp:coreProperties>
</file>