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30"/>
    <a:srgbClr val="00CC00"/>
    <a:srgbClr val="0C7CD2"/>
    <a:srgbClr val="1F7EE7"/>
    <a:srgbClr val="AE1517"/>
    <a:srgbClr val="CC0000"/>
    <a:srgbClr val="486DA2"/>
    <a:srgbClr val="4A93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27" name="Picture 39" descr="h rtrae gd jrt ujr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4A9337"/>
                </a:solidFill>
              </a:rPr>
              <a:t>Page </a:t>
            </a:r>
            <a:fld id="{F8747CA3-E534-4813-A2F3-B05AC5D51F7B}" type="slidenum">
              <a:rPr lang="fr-FR" b="1">
                <a:solidFill>
                  <a:srgbClr val="4A9337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51" name="Picture 35" descr="jy tyjze yhj,gazh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419475" y="1916113"/>
            <a:ext cx="56165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sz="4400" b="1">
                <a:solidFill>
                  <a:srgbClr val="4A9337"/>
                </a:solidFill>
                <a:latin typeface="Verdana" pitchFamily="34" charset="0"/>
              </a:rPr>
              <a:t>«ЗДОРОВЬЕ</a:t>
            </a:r>
            <a:br>
              <a:rPr lang="ru-RU" sz="4400" b="1">
                <a:solidFill>
                  <a:srgbClr val="4A9337"/>
                </a:solidFill>
                <a:latin typeface="Verdana" pitchFamily="34" charset="0"/>
              </a:rPr>
            </a:br>
            <a:endParaRPr lang="ru-RU" sz="4400" b="1">
              <a:solidFill>
                <a:srgbClr val="4A9337"/>
              </a:solidFill>
              <a:latin typeface="Verdana" pitchFamily="34" charset="0"/>
            </a:endParaRPr>
          </a:p>
          <a:p>
            <a:pPr algn="ctr"/>
            <a:r>
              <a:rPr lang="ru-RU" sz="4400" b="1">
                <a:solidFill>
                  <a:srgbClr val="4A9337"/>
                </a:solidFill>
                <a:latin typeface="Verdana" pitchFamily="34" charset="0"/>
              </a:rPr>
              <a:t>В НАШИХ </a:t>
            </a:r>
            <a:br>
              <a:rPr lang="ru-RU" sz="4400" b="1">
                <a:solidFill>
                  <a:srgbClr val="4A9337"/>
                </a:solidFill>
                <a:latin typeface="Verdana" pitchFamily="34" charset="0"/>
              </a:rPr>
            </a:br>
            <a:endParaRPr lang="ru-RU" sz="4400" b="1">
              <a:solidFill>
                <a:srgbClr val="4A9337"/>
              </a:solidFill>
              <a:latin typeface="Verdana" pitchFamily="34" charset="0"/>
            </a:endParaRPr>
          </a:p>
          <a:p>
            <a:pPr algn="ctr"/>
            <a:r>
              <a:rPr lang="ru-RU" sz="4400" b="1">
                <a:solidFill>
                  <a:srgbClr val="4A9337"/>
                </a:solidFill>
                <a:latin typeface="Verdana" pitchFamily="34" charset="0"/>
              </a:rPr>
              <a:t>РУКАХ!»</a:t>
            </a:r>
            <a:endParaRPr lang="fr-FR" sz="2800" i="1">
              <a:solidFill>
                <a:srgbClr val="4A93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428604"/>
            <a:ext cx="683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ЗАГРЯЗНЕНИЕ ВОЗДУХА</a:t>
            </a:r>
            <a:endParaRPr lang="ru-RU" sz="3600" dirty="0"/>
          </a:p>
        </p:txBody>
      </p:sp>
      <p:pic>
        <p:nvPicPr>
          <p:cNvPr id="5125" name="Picture 5" descr="C:\Documents and Settings\Admin\Мои документы\возд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929066"/>
            <a:ext cx="3324229" cy="2071702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Мои документы\воз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86190"/>
            <a:ext cx="2619375" cy="2457455"/>
          </a:xfrm>
          <a:prstGeom prst="rect">
            <a:avLst/>
          </a:prstGeom>
          <a:noFill/>
        </p:spPr>
      </p:pic>
      <p:pic>
        <p:nvPicPr>
          <p:cNvPr id="5127" name="Picture 7" descr="C:\Documents and Settings\Admin\Мои документы\возд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142984"/>
            <a:ext cx="2767016" cy="2019300"/>
          </a:xfrm>
          <a:prstGeom prst="rect">
            <a:avLst/>
          </a:prstGeom>
          <a:noFill/>
        </p:spPr>
      </p:pic>
      <p:pic>
        <p:nvPicPr>
          <p:cNvPr id="5128" name="Picture 8" descr="C:\Documents and Settings\Admin\Мои документы\возд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214422"/>
            <a:ext cx="285750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85728"/>
            <a:ext cx="478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ОЧИСНЫЕ СООРУЖЕНИЯ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30718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85860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857628"/>
            <a:ext cx="3143253" cy="26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90"/>
            <a:ext cx="4057656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5498" y="285728"/>
            <a:ext cx="3013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не было беды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6911" y="642918"/>
            <a:ext cx="2990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сохраним воздух и воду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643050"/>
            <a:ext cx="2087563" cy="216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429132"/>
            <a:ext cx="257333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462463"/>
            <a:ext cx="2647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1643050"/>
            <a:ext cx="2408237" cy="209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1871" y="714356"/>
            <a:ext cx="3980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сохранить здоровье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362150" y="4790910"/>
            <a:ext cx="2419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сохраним природу!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4533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428992" y="285728"/>
            <a:ext cx="2786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4A9337"/>
                </a:solidFill>
                <a:latin typeface="Verdana" pitchFamily="34" charset="0"/>
              </a:rPr>
              <a:t>РЕБУС № 1</a:t>
            </a:r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3076" name="Picture 4" descr="C:\Documents and Settings\Admin\Мои документы\черепах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1800225" cy="142875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вол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2190750" cy="17526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енот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000108"/>
            <a:ext cx="2466975" cy="184785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ель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571744"/>
            <a:ext cx="2276475" cy="2009775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лось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0"/>
            <a:ext cx="2466975" cy="1847850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Мои документы\обезьяна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3071810"/>
            <a:ext cx="2466975" cy="1847850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Мои документы\курица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5010150"/>
            <a:ext cx="24765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71480"/>
            <a:ext cx="2829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ЧЕЛОВЕК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D:\по работе\дети\4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857364"/>
            <a:ext cx="2732091" cy="3943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76600" y="188913"/>
            <a:ext cx="2781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4A9337"/>
                </a:solidFill>
                <a:latin typeface="Verdana" pitchFamily="34" charset="0"/>
              </a:rPr>
              <a:t>РЕБУС № 2</a:t>
            </a:r>
            <a:endParaRPr lang="fr-FR" sz="3200" u="sng" dirty="0">
              <a:solidFill>
                <a:srgbClr val="4A9337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rgbClr val="4A9337"/>
              </a:solidFill>
              <a:latin typeface="Verdana" pitchFamily="34" charset="0"/>
            </a:endParaRPr>
          </a:p>
        </p:txBody>
      </p:sp>
      <p:pic>
        <p:nvPicPr>
          <p:cNvPr id="2050" name="Picture 2" descr="C:\Documents and Settings\Admin\Мои документы\рыс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928670"/>
            <a:ext cx="2581275" cy="177165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розы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57496"/>
            <a:ext cx="2771775" cy="164782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Мои документы\акула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072074"/>
            <a:ext cx="1962150" cy="142875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дерево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786322"/>
            <a:ext cx="2286000" cy="1866900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Мои документы\одуванчик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857496"/>
            <a:ext cx="2543175" cy="1800225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Мои документы\павлин1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785794"/>
            <a:ext cx="2466975" cy="18478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4675" y="857232"/>
            <a:ext cx="2219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571480"/>
            <a:ext cx="2983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ПРИРОДА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Vasiliy Polen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6858048" cy="4684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подар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2619380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пож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286016" cy="200026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пож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929066"/>
            <a:ext cx="2624140" cy="214314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пож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000504"/>
            <a:ext cx="2752728" cy="20716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571480"/>
            <a:ext cx="2791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ПОЖАРЫ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428604"/>
            <a:ext cx="404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ВЫРУБКА  ЛЕСА</a:t>
            </a:r>
            <a:endParaRPr lang="ru-RU" sz="3600" b="1" dirty="0"/>
          </a:p>
        </p:txBody>
      </p:sp>
      <p:pic>
        <p:nvPicPr>
          <p:cNvPr id="2050" name="Picture 2" descr="C:\Documents and Settings\Admin\Мои документы\выруб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736"/>
            <a:ext cx="5214954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вырубка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2643206" cy="207169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выр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2738442" cy="178594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выру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86190"/>
            <a:ext cx="2962282" cy="221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642918"/>
            <a:ext cx="365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СВАЛКА МУСОРА</a:t>
            </a:r>
            <a:endParaRPr lang="ru-RU" sz="3200" dirty="0"/>
          </a:p>
        </p:txBody>
      </p:sp>
      <p:pic>
        <p:nvPicPr>
          <p:cNvPr id="4098" name="Picture 2" descr="C:\Documents and Settings\Admin\Мои документы\свал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572008"/>
            <a:ext cx="2347914" cy="171451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сва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71612"/>
            <a:ext cx="2619380" cy="1928826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сва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256"/>
            <a:ext cx="2495555" cy="1857378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Мои документы\свал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785926"/>
            <a:ext cx="2643206" cy="178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37</Words>
  <Application>Microsoft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Modèle par défaut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Butterflies</dc:title>
  <dc:creator>www.powerpointstyles.com</dc:creator>
  <dc:description/>
  <cp:lastModifiedBy>Admin</cp:lastModifiedBy>
  <cp:revision>87</cp:revision>
  <dcterms:created xsi:type="dcterms:W3CDTF">2009-03-23T15:23:24Z</dcterms:created>
  <dcterms:modified xsi:type="dcterms:W3CDTF">2013-10-13T11:51:16Z</dcterms:modified>
</cp:coreProperties>
</file>