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7" r:id="rId3"/>
    <p:sldId id="264" r:id="rId4"/>
    <p:sldId id="258" r:id="rId5"/>
    <p:sldId id="267" r:id="rId6"/>
    <p:sldId id="259" r:id="rId7"/>
    <p:sldId id="269" r:id="rId8"/>
    <p:sldId id="260" r:id="rId9"/>
    <p:sldId id="270" r:id="rId10"/>
    <p:sldId id="261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FAF052A-C80C-4CA6-AAC2-D74D3CE4625C}" type="datetimeFigureOut">
              <a:rPr lang="ru-RU" smtClean="0"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4B2686-B300-4A5C-8D94-4524497D511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media" Target="../media/media3.wav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 Алексеевна\Documents\Фото\img01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2253"/>
            <a:ext cx="1296146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2060848"/>
            <a:ext cx="41475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Вася</a:t>
            </a:r>
            <a:r>
              <a:rPr lang="ru-RU" sz="1400" b="1" dirty="0" smtClean="0"/>
              <a:t>:</a:t>
            </a:r>
            <a:r>
              <a:rPr lang="ru-RU" sz="1400" dirty="0" smtClean="0"/>
              <a:t> Качалку-лошадку купи мне скорей, </a:t>
            </a:r>
          </a:p>
          <a:p>
            <a:r>
              <a:rPr lang="ru-RU" sz="1400" dirty="0"/>
              <a:t>С</a:t>
            </a:r>
            <a:r>
              <a:rPr lang="ru-RU" sz="1400" dirty="0" smtClean="0"/>
              <a:t> уздечкою и седлом.</a:t>
            </a:r>
          </a:p>
          <a:p>
            <a:r>
              <a:rPr lang="ru-RU" sz="1400" dirty="0" smtClean="0"/>
              <a:t>Такую, как видел я у друзей,</a:t>
            </a:r>
          </a:p>
          <a:p>
            <a:r>
              <a:rPr lang="ru-RU" sz="1400" dirty="0" smtClean="0"/>
              <a:t>С пушистым и длинным хвостом!</a:t>
            </a:r>
          </a:p>
          <a:p>
            <a:r>
              <a:rPr lang="ru-RU" sz="1400" b="1" i="1" dirty="0" smtClean="0"/>
              <a:t>Мама</a:t>
            </a:r>
            <a:r>
              <a:rPr lang="ru-RU" sz="1400" dirty="0" smtClean="0"/>
              <a:t>: У тебя игрушек воз:</a:t>
            </a:r>
          </a:p>
          <a:p>
            <a:r>
              <a:rPr lang="ru-RU" sz="1400" dirty="0" smtClean="0"/>
              <a:t>Самолёт и паровоз,</a:t>
            </a:r>
          </a:p>
          <a:p>
            <a:r>
              <a:rPr lang="ru-RU" sz="1400" dirty="0" smtClean="0"/>
              <a:t>Вертолёт, машинки, катер.</a:t>
            </a:r>
          </a:p>
          <a:p>
            <a:r>
              <a:rPr lang="ru-RU" sz="1400" dirty="0" smtClean="0"/>
              <a:t>Может быть, игрушек хватит?</a:t>
            </a:r>
          </a:p>
          <a:p>
            <a:r>
              <a:rPr lang="ru-RU" sz="1400" b="1" i="1" dirty="0" smtClean="0"/>
              <a:t>Вася:</a:t>
            </a:r>
            <a:r>
              <a:rPr lang="ru-RU" sz="1400" i="1" dirty="0" smtClean="0"/>
              <a:t> </a:t>
            </a:r>
            <a:r>
              <a:rPr lang="ru-RU" sz="1400" dirty="0" smtClean="0"/>
              <a:t>Лошадку хочу! Лошадку хочу!</a:t>
            </a:r>
          </a:p>
          <a:p>
            <a:r>
              <a:rPr lang="ru-RU" sz="1400" dirty="0" smtClean="0"/>
              <a:t>Не купишь, тогда я тебя проучу!</a:t>
            </a:r>
          </a:p>
          <a:p>
            <a:r>
              <a:rPr lang="ru-RU" sz="1400" dirty="0" smtClean="0"/>
              <a:t>Ты жадная мама, ты мама плохая!</a:t>
            </a:r>
          </a:p>
          <a:p>
            <a:r>
              <a:rPr lang="ru-RU" sz="1400" dirty="0" smtClean="0"/>
              <a:t>Совсем не нужна мне мама такая!</a:t>
            </a:r>
          </a:p>
          <a:p>
            <a:r>
              <a:rPr lang="ru-RU" sz="1400" dirty="0" smtClean="0"/>
              <a:t>Возьму вот сейчас и из дома уйду</a:t>
            </a:r>
          </a:p>
          <a:p>
            <a:r>
              <a:rPr lang="ru-RU" sz="1400" dirty="0" smtClean="0"/>
              <a:t>И маму другую себе я найду!</a:t>
            </a:r>
          </a:p>
          <a:p>
            <a:r>
              <a:rPr lang="ru-RU" sz="1400" b="1" i="1" dirty="0" smtClean="0"/>
              <a:t>Мама:</a:t>
            </a:r>
            <a:r>
              <a:rPr lang="ru-RU" sz="1400" i="1" dirty="0" smtClean="0"/>
              <a:t> </a:t>
            </a:r>
            <a:r>
              <a:rPr lang="ru-RU" sz="1400" dirty="0" smtClean="0"/>
              <a:t>Сын, да что ты говоришь?!</a:t>
            </a:r>
          </a:p>
          <a:p>
            <a:r>
              <a:rPr lang="ru-RU" sz="1400" dirty="0" smtClean="0"/>
              <a:t>На меня ещё кричишь?!</a:t>
            </a:r>
          </a:p>
          <a:p>
            <a:r>
              <a:rPr lang="ru-RU" sz="1400" dirty="0" smtClean="0"/>
              <a:t>Попроси прощенья</a:t>
            </a:r>
          </a:p>
          <a:p>
            <a:r>
              <a:rPr lang="ru-RU" sz="1400" dirty="0" smtClean="0"/>
              <a:t>Ты без промедленья!</a:t>
            </a:r>
          </a:p>
          <a:p>
            <a:r>
              <a:rPr lang="ru-RU" sz="1400" b="1" i="1" dirty="0" smtClean="0"/>
              <a:t>Вася:</a:t>
            </a:r>
            <a:r>
              <a:rPr lang="ru-RU" sz="1400" i="1" dirty="0" smtClean="0"/>
              <a:t> </a:t>
            </a:r>
            <a:r>
              <a:rPr lang="ru-RU" sz="1400" dirty="0" smtClean="0"/>
              <a:t>Нет, не буду, не хочу!</a:t>
            </a:r>
          </a:p>
          <a:p>
            <a:r>
              <a:rPr lang="ru-RU" sz="1400" dirty="0" smtClean="0"/>
              <a:t>Другую маму поищу!</a:t>
            </a:r>
          </a:p>
          <a:p>
            <a:r>
              <a:rPr lang="ru-RU" sz="1400" i="1" dirty="0" smtClean="0"/>
              <a:t>(Вася убегает, занавес закрывается)</a:t>
            </a: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43534" y="2700208"/>
            <a:ext cx="31366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/>
          </a:p>
          <a:p>
            <a:endParaRPr lang="ru-RU" sz="1400" dirty="0"/>
          </a:p>
          <a:p>
            <a:endParaRPr lang="ru-RU" sz="1400" i="1" dirty="0" smtClean="0"/>
          </a:p>
          <a:p>
            <a:endParaRPr lang="ru-RU" sz="1400" i="1" dirty="0"/>
          </a:p>
          <a:p>
            <a:r>
              <a:rPr lang="ru-RU" sz="1400" i="1" dirty="0" smtClean="0"/>
              <a:t>(Появляются </a:t>
            </a:r>
            <a:r>
              <a:rPr lang="ru-RU" sz="1400" i="1" dirty="0"/>
              <a:t>Коты)</a:t>
            </a:r>
            <a:endParaRPr lang="ru-RU" sz="1400" i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2278" y="1054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6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 Алексеевна\Documents\Фото\img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87237"/>
            <a:ext cx="2041376" cy="1531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87"/>
            <a:ext cx="30963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(Вася стоит один):</a:t>
            </a:r>
          </a:p>
          <a:p>
            <a:endParaRPr lang="ru-RU" sz="1400" dirty="0"/>
          </a:p>
          <a:p>
            <a:r>
              <a:rPr lang="ru-RU" sz="1400" b="1" dirty="0" smtClean="0"/>
              <a:t>Вася: </a:t>
            </a:r>
            <a:r>
              <a:rPr lang="ru-RU" sz="1400" dirty="0" smtClean="0"/>
              <a:t>Надо возвратиться,</a:t>
            </a:r>
          </a:p>
          <a:p>
            <a:r>
              <a:rPr lang="ru-RU" sz="1400" dirty="0" smtClean="0"/>
              <a:t>Надо извиниться!</a:t>
            </a:r>
          </a:p>
          <a:p>
            <a:r>
              <a:rPr lang="ru-RU" sz="1400" dirty="0" smtClean="0"/>
              <a:t>Как же к маме мне дойти?</a:t>
            </a:r>
          </a:p>
          <a:p>
            <a:r>
              <a:rPr lang="ru-RU" sz="1400" dirty="0" smtClean="0"/>
              <a:t>Где дорогу мне найти?</a:t>
            </a:r>
          </a:p>
          <a:p>
            <a:r>
              <a:rPr lang="ru-RU" sz="1400" i="1" dirty="0" smtClean="0"/>
              <a:t>(Появляются Ёлки. Танец Ёлок)</a:t>
            </a:r>
          </a:p>
          <a:p>
            <a:r>
              <a:rPr lang="ru-RU" sz="1400" b="1" i="1" dirty="0" smtClean="0"/>
              <a:t>Вася:</a:t>
            </a:r>
            <a:r>
              <a:rPr lang="ru-RU" sz="1400" i="1" dirty="0" smtClean="0"/>
              <a:t> </a:t>
            </a:r>
            <a:r>
              <a:rPr lang="ru-RU" sz="1400" dirty="0" smtClean="0"/>
              <a:t>Ёлки, ёлки, помогите!</a:t>
            </a:r>
          </a:p>
          <a:p>
            <a:r>
              <a:rPr lang="ru-RU" sz="1400" dirty="0" smtClean="0"/>
              <a:t>К маме путь мне покажите!</a:t>
            </a:r>
          </a:p>
          <a:p>
            <a:r>
              <a:rPr lang="ru-RU" sz="1400" b="1" dirty="0" smtClean="0"/>
              <a:t>Ёлки:</a:t>
            </a:r>
            <a:r>
              <a:rPr lang="ru-RU" sz="1400" dirty="0" smtClean="0"/>
              <a:t> Путь не можем указать, </a:t>
            </a:r>
          </a:p>
          <a:p>
            <a:r>
              <a:rPr lang="ru-RU" sz="1400" dirty="0" smtClean="0"/>
              <a:t>Лес должны мы охранять.</a:t>
            </a:r>
          </a:p>
          <a:p>
            <a:r>
              <a:rPr lang="ru-RU" sz="1400" dirty="0" smtClean="0"/>
              <a:t>Можем мы тебя укрыть,</a:t>
            </a:r>
          </a:p>
          <a:p>
            <a:r>
              <a:rPr lang="ru-RU" sz="1400" dirty="0" smtClean="0"/>
              <a:t>От мороза защитить</a:t>
            </a:r>
          </a:p>
          <a:p>
            <a:r>
              <a:rPr lang="ru-RU" sz="1400" i="1" dirty="0" smtClean="0"/>
              <a:t>(Прикрывают Васю ветками)</a:t>
            </a:r>
          </a:p>
          <a:p>
            <a:r>
              <a:rPr lang="ru-RU" sz="1400" b="1" dirty="0" smtClean="0"/>
              <a:t>Вася:</a:t>
            </a:r>
            <a:r>
              <a:rPr lang="ru-RU" sz="1400" dirty="0" smtClean="0"/>
              <a:t> Ой, колючие иголки!</a:t>
            </a:r>
          </a:p>
          <a:p>
            <a:r>
              <a:rPr lang="ru-RU" sz="1400" b="1" dirty="0" smtClean="0"/>
              <a:t>Ёлки:</a:t>
            </a:r>
            <a:r>
              <a:rPr lang="ru-RU" sz="1400" dirty="0" smtClean="0"/>
              <a:t> Да, конечно, мы же ёлки!</a:t>
            </a:r>
          </a:p>
          <a:p>
            <a:r>
              <a:rPr lang="ru-RU" sz="1400" b="1" dirty="0" smtClean="0"/>
              <a:t>Вася:</a:t>
            </a:r>
            <a:r>
              <a:rPr lang="ru-RU" sz="1400" dirty="0" smtClean="0"/>
              <a:t> А у мамочки моей</a:t>
            </a:r>
          </a:p>
          <a:p>
            <a:r>
              <a:rPr lang="ru-RU" sz="1400" dirty="0" smtClean="0"/>
              <a:t>Руки бархата </a:t>
            </a:r>
            <a:r>
              <a:rPr lang="ru-RU" sz="1400" dirty="0" err="1" smtClean="0"/>
              <a:t>нежней</a:t>
            </a:r>
            <a:r>
              <a:rPr lang="ru-RU" sz="1400" dirty="0" smtClean="0"/>
              <a:t>!</a:t>
            </a:r>
          </a:p>
          <a:p>
            <a:endParaRPr lang="ru-RU" sz="1400" i="1" dirty="0" smtClean="0"/>
          </a:p>
          <a:p>
            <a:endParaRPr lang="ru-RU" sz="1400" i="1" dirty="0" smtClean="0"/>
          </a:p>
          <a:p>
            <a:endParaRPr lang="ru-RU" sz="1400" i="1" dirty="0"/>
          </a:p>
          <a:p>
            <a:endParaRPr lang="ru-RU" sz="1400" i="1" dirty="0" smtClean="0"/>
          </a:p>
          <a:p>
            <a:endParaRPr lang="ru-RU" sz="1400" i="1" dirty="0"/>
          </a:p>
          <a:p>
            <a:endParaRPr lang="ru-RU" sz="1400" i="1" dirty="0" smtClean="0"/>
          </a:p>
          <a:p>
            <a:r>
              <a:rPr lang="ru-RU" sz="1400" i="1" dirty="0" smtClean="0"/>
              <a:t>(</a:t>
            </a:r>
            <a:r>
              <a:rPr lang="ru-RU" sz="1400" i="1" dirty="0" smtClean="0"/>
              <a:t>Песня про мамины руки)</a:t>
            </a:r>
          </a:p>
          <a:p>
            <a:r>
              <a:rPr lang="ru-RU" sz="1400" dirty="0" smtClean="0"/>
              <a:t>(Ёлки отходят. </a:t>
            </a:r>
          </a:p>
          <a:p>
            <a:r>
              <a:rPr lang="ru-RU" sz="1400" dirty="0" smtClean="0"/>
              <a:t>Появляется Лошадь)</a:t>
            </a:r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600" i="1" dirty="0" smtClean="0"/>
          </a:p>
          <a:p>
            <a:endParaRPr lang="ru-RU" sz="14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0256" y="136105"/>
            <a:ext cx="4211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Лошадь:</a:t>
            </a:r>
            <a:r>
              <a:rPr lang="ru-RU" sz="1400" dirty="0"/>
              <a:t> Я брожу в лесу одна.</a:t>
            </a:r>
          </a:p>
          <a:p>
            <a:r>
              <a:rPr lang="ru-RU" sz="1400" dirty="0"/>
              <a:t>Никому я не нужна.</a:t>
            </a:r>
          </a:p>
          <a:p>
            <a:r>
              <a:rPr lang="ru-RU" sz="1400" dirty="0"/>
              <a:t>Стала старенькою я,</a:t>
            </a:r>
          </a:p>
          <a:p>
            <a:r>
              <a:rPr lang="ru-RU" sz="1400" dirty="0"/>
              <a:t>Люди выгнали меня.</a:t>
            </a:r>
          </a:p>
          <a:p>
            <a:r>
              <a:rPr lang="ru-RU" sz="1400" dirty="0"/>
              <a:t>Я не жалуюсь, да только</a:t>
            </a:r>
          </a:p>
          <a:p>
            <a:r>
              <a:rPr lang="ru-RU" sz="1400" dirty="0"/>
              <a:t>Жить одной ужасно горько!</a:t>
            </a:r>
          </a:p>
          <a:p>
            <a:r>
              <a:rPr lang="ru-RU" sz="1400" b="1" dirty="0"/>
              <a:t>Вася: </a:t>
            </a:r>
            <a:r>
              <a:rPr lang="ru-RU" sz="1400" dirty="0"/>
              <a:t>Лошадь, можешь мне помочь?</a:t>
            </a:r>
          </a:p>
          <a:p>
            <a:r>
              <a:rPr lang="ru-RU" sz="1400" dirty="0"/>
              <a:t>Несмотря на то, что ночь,</a:t>
            </a:r>
          </a:p>
          <a:p>
            <a:r>
              <a:rPr lang="ru-RU" sz="1400" dirty="0"/>
              <a:t>Отвези меня скорей</a:t>
            </a:r>
          </a:p>
          <a:p>
            <a:r>
              <a:rPr lang="ru-RU" sz="1400" dirty="0"/>
              <a:t>К милой мамочке моей!</a:t>
            </a:r>
          </a:p>
          <a:p>
            <a:endParaRPr lang="ru-RU" sz="1400" b="1" dirty="0"/>
          </a:p>
          <a:p>
            <a:r>
              <a:rPr lang="ru-RU" sz="1400" b="1" dirty="0"/>
              <a:t>Лошадь:</a:t>
            </a:r>
            <a:r>
              <a:rPr lang="ru-RU" sz="1400" dirty="0"/>
              <a:t>  На меня скорей садись,</a:t>
            </a:r>
          </a:p>
          <a:p>
            <a:r>
              <a:rPr lang="ru-RU" sz="1400" dirty="0"/>
              <a:t>Да покрепче уцепись.</a:t>
            </a:r>
          </a:p>
          <a:p>
            <a:r>
              <a:rPr lang="ru-RU" sz="1400" dirty="0"/>
              <a:t>Поскачу, как ураган,</a:t>
            </a:r>
          </a:p>
          <a:p>
            <a:r>
              <a:rPr lang="ru-RU" sz="1400" dirty="0"/>
              <a:t>Сквозь метель, пургу, буран!</a:t>
            </a:r>
          </a:p>
          <a:p>
            <a:r>
              <a:rPr lang="ru-RU" sz="1400" dirty="0"/>
              <a:t>Сел? Поехали! Вперёд!</a:t>
            </a:r>
          </a:p>
          <a:p>
            <a:r>
              <a:rPr lang="ru-RU" sz="1400" dirty="0"/>
              <a:t>Мама сына дома ждёт!</a:t>
            </a:r>
          </a:p>
          <a:p>
            <a:endParaRPr lang="ru-RU" sz="1400" i="1" dirty="0"/>
          </a:p>
          <a:p>
            <a:r>
              <a:rPr lang="ru-RU" sz="1400" i="1" dirty="0"/>
              <a:t>(Дети играют на </a:t>
            </a:r>
          </a:p>
          <a:p>
            <a:r>
              <a:rPr lang="ru-RU" sz="1400" i="1" dirty="0"/>
              <a:t>музыкальных инструментах. Лошадь с Васей скачет между стульчиками.)</a:t>
            </a:r>
            <a:endParaRPr lang="ru-RU" sz="1400" i="1" dirty="0"/>
          </a:p>
        </p:txBody>
      </p:sp>
      <p:pic>
        <p:nvPicPr>
          <p:cNvPr id="5" name="Picture 2" descr="C:\Users\Ирина Алексеевна\Documents\Фото\8 мар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6"/>
            <a:ext cx="1800200" cy="135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311072"/>
            <a:ext cx="3491661" cy="3385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(На сцене Вася и мама)</a:t>
            </a:r>
          </a:p>
          <a:p>
            <a:r>
              <a:rPr lang="ru-RU" sz="1400" b="1" dirty="0" smtClean="0"/>
              <a:t>Мама:</a:t>
            </a:r>
            <a:r>
              <a:rPr lang="ru-RU" sz="1400" dirty="0" smtClean="0"/>
              <a:t> Разве можно </a:t>
            </a:r>
            <a:r>
              <a:rPr lang="ru-RU" sz="1400" dirty="0"/>
              <a:t>т</a:t>
            </a:r>
            <a:r>
              <a:rPr lang="ru-RU" sz="1400" dirty="0" smtClean="0"/>
              <a:t>ак долго гулять?</a:t>
            </a:r>
          </a:p>
          <a:p>
            <a:r>
              <a:rPr lang="ru-RU" sz="1400" dirty="0" smtClean="0"/>
              <a:t>Мы с папой ходили тебя искать!</a:t>
            </a:r>
          </a:p>
          <a:p>
            <a:r>
              <a:rPr lang="ru-RU" sz="1400" dirty="0" smtClean="0"/>
              <a:t>Мы так волновались!</a:t>
            </a:r>
          </a:p>
          <a:p>
            <a:r>
              <a:rPr lang="ru-RU" sz="1400" dirty="0" smtClean="0"/>
              <a:t>Куда ты пропал?</a:t>
            </a:r>
          </a:p>
          <a:p>
            <a:r>
              <a:rPr lang="ru-RU" sz="1400" dirty="0" smtClean="0"/>
              <a:t>Скажи мне, сынок,</a:t>
            </a:r>
          </a:p>
          <a:p>
            <a:r>
              <a:rPr lang="ru-RU" sz="1400" dirty="0" smtClean="0"/>
              <a:t>Ты в беду не попал?</a:t>
            </a:r>
          </a:p>
          <a:p>
            <a:r>
              <a:rPr lang="ru-RU" sz="1400" b="1" dirty="0" smtClean="0"/>
              <a:t>Вася:</a:t>
            </a:r>
            <a:r>
              <a:rPr lang="ru-RU" sz="1400" dirty="0" smtClean="0"/>
              <a:t> Мама, милая, прости</a:t>
            </a:r>
          </a:p>
          <a:p>
            <a:r>
              <a:rPr lang="ru-RU" sz="1400" dirty="0" smtClean="0"/>
              <a:t>И домой опять пусти!</a:t>
            </a:r>
          </a:p>
          <a:p>
            <a:r>
              <a:rPr lang="ru-RU" sz="1400" dirty="0" smtClean="0"/>
              <a:t>Сын твой с завтрашнего дня</a:t>
            </a:r>
          </a:p>
          <a:p>
            <a:r>
              <a:rPr lang="ru-RU" sz="1400" dirty="0" smtClean="0"/>
              <a:t>Будет слушаться тебя!</a:t>
            </a:r>
          </a:p>
          <a:p>
            <a:r>
              <a:rPr lang="ru-RU" sz="1400" dirty="0" smtClean="0"/>
              <a:t>Потому, что ты моя,</a:t>
            </a:r>
          </a:p>
          <a:p>
            <a:r>
              <a:rPr lang="ru-RU" sz="1400" dirty="0" smtClean="0"/>
              <a:t>Самая любимая!</a:t>
            </a:r>
          </a:p>
          <a:p>
            <a:endParaRPr lang="ru-RU" sz="1600" dirty="0"/>
          </a:p>
          <a:p>
            <a:endParaRPr lang="ru-RU" sz="1600" dirty="0"/>
          </a:p>
        </p:txBody>
      </p:sp>
      <p:pic>
        <p:nvPicPr>
          <p:cNvPr id="1026" name="Picture 2" descr="C:\Users\Ирина Алексеевна\Documents\Фото\Группа 2013-2014уч.г 2012-2013г\20140306_104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82774"/>
            <a:ext cx="1656184" cy="124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1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Ирина Алексеевна\Documents\Фото\img0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76" y="2420888"/>
            <a:ext cx="1800200" cy="1350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04048" y="1124744"/>
            <a:ext cx="34198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1 -   Ах, как я замёрз! Мяу!</a:t>
            </a:r>
          </a:p>
          <a:p>
            <a:r>
              <a:rPr lang="ru-RU" sz="1400" dirty="0" smtClean="0"/>
              <a:t>2 –  Ох, как замёрз мой нос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Мяу!</a:t>
            </a:r>
          </a:p>
          <a:p>
            <a:r>
              <a:rPr lang="ru-RU" sz="1400" dirty="0" smtClean="0"/>
              <a:t>3 –   Ой, замёрзла спинка.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Слиплись все шерстинки!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Мяу!</a:t>
            </a:r>
          </a:p>
          <a:p>
            <a:r>
              <a:rPr lang="ru-RU" sz="1400" dirty="0" smtClean="0"/>
              <a:t>1 –   Март, весна, а я замёрз,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Отморозил себе хвост.</a:t>
            </a:r>
          </a:p>
          <a:p>
            <a:r>
              <a:rPr lang="ru-RU" sz="1400" dirty="0" smtClean="0"/>
              <a:t>2 –   И не греет шкурка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нас с </a:t>
            </a:r>
            <a:r>
              <a:rPr lang="ru-RU" sz="1400" dirty="0" err="1" smtClean="0"/>
              <a:t>моёю</a:t>
            </a:r>
            <a:r>
              <a:rPr lang="ru-RU" sz="1400" dirty="0" smtClean="0"/>
              <a:t> Муркой!</a:t>
            </a:r>
          </a:p>
          <a:p>
            <a:r>
              <a:rPr lang="ru-RU" sz="1400" dirty="0" smtClean="0"/>
              <a:t>3 –   Хватит, братцы, нам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стонать.</a:t>
            </a:r>
          </a:p>
          <a:p>
            <a:r>
              <a:rPr lang="ru-RU" sz="1400" dirty="0" smtClean="0"/>
              <a:t>        Надо греться!</a:t>
            </a:r>
          </a:p>
          <a:p>
            <a:r>
              <a:rPr lang="ru-RU" sz="1400" dirty="0" smtClean="0"/>
              <a:t>Все коты  –  Как???</a:t>
            </a:r>
          </a:p>
          <a:p>
            <a:r>
              <a:rPr lang="ru-RU" sz="1400" dirty="0" smtClean="0"/>
              <a:t>3 –    Танцевать!</a:t>
            </a:r>
          </a:p>
          <a:p>
            <a:endParaRPr lang="ru-RU" sz="1400" dirty="0"/>
          </a:p>
          <a:p>
            <a:r>
              <a:rPr lang="ru-RU" sz="1400" i="1" dirty="0" smtClean="0"/>
              <a:t>Танец Котов.</a:t>
            </a:r>
          </a:p>
          <a:p>
            <a:r>
              <a:rPr lang="ru-RU" sz="1400" i="1" dirty="0" smtClean="0"/>
              <a:t>(После танца появляется Вася, бросает в котов «снежок». Коты прячутся за скамейку)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4307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285" y="692696"/>
            <a:ext cx="2837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1400" i="1" dirty="0" smtClean="0"/>
              <a:t>Вася</a:t>
            </a:r>
            <a:r>
              <a:rPr lang="ru-RU" sz="1400" dirty="0" smtClean="0"/>
              <a:t>: Что-то холодно вдруг стало.</a:t>
            </a:r>
          </a:p>
          <a:p>
            <a:r>
              <a:rPr lang="ru-RU" sz="1400" dirty="0" smtClean="0"/>
              <a:t>Было так тепло с утра.</a:t>
            </a:r>
          </a:p>
          <a:p>
            <a:r>
              <a:rPr lang="ru-RU" sz="1400" dirty="0" smtClean="0"/>
              <a:t>Ведь весна уже настала.</a:t>
            </a:r>
          </a:p>
          <a:p>
            <a:r>
              <a:rPr lang="ru-RU" sz="1400" dirty="0" smtClean="0"/>
              <a:t>А теперь метет пурга.</a:t>
            </a:r>
          </a:p>
          <a:p>
            <a:r>
              <a:rPr lang="ru-RU" sz="1400" dirty="0" smtClean="0"/>
              <a:t>Ничего я не пойму:</a:t>
            </a:r>
          </a:p>
          <a:p>
            <a:r>
              <a:rPr lang="ru-RU" sz="1400" dirty="0" smtClean="0"/>
              <a:t>Ветер воет почему?</a:t>
            </a:r>
          </a:p>
          <a:p>
            <a:r>
              <a:rPr lang="ru-RU" sz="1400" dirty="0" smtClean="0"/>
              <a:t>Вон сугробы намело!</a:t>
            </a:r>
          </a:p>
          <a:p>
            <a:r>
              <a:rPr lang="ru-RU" sz="1400" dirty="0" smtClean="0"/>
              <a:t>Отчего ушло тепло?</a:t>
            </a:r>
            <a:endParaRPr lang="ru-RU" sz="1400" dirty="0"/>
          </a:p>
        </p:txBody>
      </p:sp>
      <p:pic>
        <p:nvPicPr>
          <p:cNvPr id="5" name="Picture 2" descr="C:\Users\Ирина Алексеевна\Documents\КАРТИНКИ рамки\РАМКИ\nab_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8" y="4016927"/>
            <a:ext cx="1292766" cy="969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метел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8262" y="4509120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44008" y="1772816"/>
            <a:ext cx="39604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Голос из репродуктора: </a:t>
            </a:r>
          </a:p>
          <a:p>
            <a:r>
              <a:rPr lang="ru-RU" sz="1400" dirty="0"/>
              <a:t>Граждане! Внимание!</a:t>
            </a:r>
          </a:p>
          <a:p>
            <a:r>
              <a:rPr lang="ru-RU" sz="1400" dirty="0"/>
              <a:t>Беда! Беда! Беда!</a:t>
            </a:r>
          </a:p>
          <a:p>
            <a:r>
              <a:rPr lang="ru-RU" sz="1400" dirty="0"/>
              <a:t>На город надвигаются</a:t>
            </a:r>
          </a:p>
          <a:p>
            <a:r>
              <a:rPr lang="ru-RU" sz="1400" dirty="0"/>
              <a:t>Большие холода!</a:t>
            </a:r>
          </a:p>
          <a:p>
            <a:r>
              <a:rPr lang="ru-RU" sz="1400" dirty="0"/>
              <a:t>Кто-то маме нагрубил</a:t>
            </a:r>
          </a:p>
          <a:p>
            <a:r>
              <a:rPr lang="ru-RU" sz="1400" dirty="0"/>
              <a:t>И прощенья не просил!</a:t>
            </a:r>
          </a:p>
          <a:p>
            <a:r>
              <a:rPr lang="ru-RU" sz="1400" dirty="0"/>
              <a:t>А от этого всегда</a:t>
            </a:r>
          </a:p>
          <a:p>
            <a:r>
              <a:rPr lang="ru-RU" sz="1400" dirty="0"/>
              <a:t>Наступают холода! Повторяю…</a:t>
            </a:r>
          </a:p>
          <a:p>
            <a:endParaRPr lang="ru-RU" sz="1400" dirty="0"/>
          </a:p>
          <a:p>
            <a:r>
              <a:rPr lang="ru-RU" sz="1400" i="1" dirty="0"/>
              <a:t>(Вася запускает «снежок»  в репродуктор)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Ты мне в ухо не кричи,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Ты уж лучше помолчи!</a:t>
            </a:r>
          </a:p>
          <a:p>
            <a:endParaRPr lang="ru-RU" sz="1400" dirty="0"/>
          </a:p>
          <a:p>
            <a:r>
              <a:rPr lang="ru-RU" sz="1400" dirty="0"/>
              <a:t>(понурив голову)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Нет, прощения просить- 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Это очень стыдно!</a:t>
            </a:r>
          </a:p>
          <a:p>
            <a:r>
              <a:rPr lang="ru-RU" sz="1400" i="1" dirty="0"/>
              <a:t>(Коты из-за скамейки):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А совсем без мамы жить –</a:t>
            </a:r>
          </a:p>
          <a:p>
            <a:pPr marL="285750" indent="-285750">
              <a:buFontTx/>
              <a:buChar char="-"/>
            </a:pPr>
            <a:r>
              <a:rPr lang="ru-RU" sz="1400" dirty="0"/>
              <a:t>Доля незавидная!</a:t>
            </a:r>
          </a:p>
          <a:p>
            <a:pPr marL="285750" indent="-285750">
              <a:buFontTx/>
              <a:buChar char="-"/>
            </a:pPr>
            <a:r>
              <a:rPr lang="ru-RU" sz="1400" i="1" dirty="0"/>
              <a:t>(В котов летит «снежок», они убегают)</a:t>
            </a:r>
            <a:endParaRPr lang="ru-RU" sz="1400" i="1" dirty="0"/>
          </a:p>
        </p:txBody>
      </p:sp>
      <p:pic>
        <p:nvPicPr>
          <p:cNvPr id="6" name="Picture 2" descr="C:\Users\Ирина Алексеевна\Documents\КАРТИНКИ рамки\громкоговоритель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30678"/>
            <a:ext cx="1458798" cy="1094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явление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65832" y="942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7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 Алексеевна\Documents\Фото\img01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1296144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617847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(Появляется Волшебник</a:t>
            </a:r>
            <a:r>
              <a:rPr lang="ru-RU" sz="1400" i="1" dirty="0" smtClean="0"/>
              <a:t>)</a:t>
            </a:r>
            <a:endParaRPr lang="ru-R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39190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Волшебник:</a:t>
            </a:r>
          </a:p>
          <a:p>
            <a:r>
              <a:rPr lang="ru-RU" sz="1400" dirty="0" err="1" smtClean="0"/>
              <a:t>Охо</a:t>
            </a:r>
            <a:r>
              <a:rPr lang="ru-RU" sz="1400" dirty="0" smtClean="0"/>
              <a:t> –хо, </a:t>
            </a:r>
            <a:r>
              <a:rPr lang="ru-RU" sz="1400" dirty="0" err="1" smtClean="0"/>
              <a:t>охо</a:t>
            </a:r>
            <a:r>
              <a:rPr lang="ru-RU" sz="1400" dirty="0" smtClean="0"/>
              <a:t> –хо,</a:t>
            </a:r>
          </a:p>
          <a:p>
            <a:r>
              <a:rPr lang="ru-RU" sz="1400" dirty="0" smtClean="0"/>
              <a:t>Как идти мне нелегко!</a:t>
            </a:r>
          </a:p>
          <a:p>
            <a:r>
              <a:rPr lang="ru-RU" sz="1400" dirty="0" smtClean="0"/>
              <a:t>Всё шагал я и шагал</a:t>
            </a:r>
            <a:br>
              <a:rPr lang="ru-RU" sz="1400" dirty="0" smtClean="0"/>
            </a:br>
            <a:r>
              <a:rPr lang="ru-RU" sz="1400" dirty="0" err="1" smtClean="0"/>
              <a:t>Охо</a:t>
            </a:r>
            <a:r>
              <a:rPr lang="ru-RU" sz="1400" dirty="0" smtClean="0"/>
              <a:t> –хо, я так устал!</a:t>
            </a:r>
          </a:p>
          <a:p>
            <a:r>
              <a:rPr lang="ru-RU" sz="1400" i="1" dirty="0" smtClean="0"/>
              <a:t>(Вася уступает место рядом)</a:t>
            </a:r>
          </a:p>
          <a:p>
            <a:r>
              <a:rPr lang="ru-RU" sz="1400" b="1" dirty="0" smtClean="0"/>
              <a:t>Вася:  </a:t>
            </a:r>
            <a:r>
              <a:rPr lang="ru-RU" sz="1400" dirty="0" smtClean="0"/>
              <a:t>Дедушка, Вы посидите</a:t>
            </a:r>
          </a:p>
          <a:p>
            <a:r>
              <a:rPr lang="ru-RU" sz="1400" dirty="0" smtClean="0"/>
              <a:t>И немного отдохните.</a:t>
            </a:r>
          </a:p>
          <a:p>
            <a:r>
              <a:rPr lang="ru-RU" sz="1400" b="1" dirty="0" smtClean="0"/>
              <a:t>Волшебник: </a:t>
            </a:r>
            <a:r>
              <a:rPr lang="ru-RU" sz="1400" dirty="0" smtClean="0"/>
              <a:t>Что ж, спасибо, посижу,</a:t>
            </a:r>
          </a:p>
          <a:p>
            <a:r>
              <a:rPr lang="ru-RU" sz="1400" dirty="0" smtClean="0"/>
              <a:t>Я тебе, сынок, скажу:</a:t>
            </a:r>
          </a:p>
          <a:p>
            <a:r>
              <a:rPr lang="ru-RU" sz="1400" dirty="0" smtClean="0"/>
              <a:t>Возвратись –ка ты домой,</a:t>
            </a:r>
          </a:p>
          <a:p>
            <a:r>
              <a:rPr lang="ru-RU" sz="1400" dirty="0" smtClean="0"/>
              <a:t>Ты же мальчик неплохой.</a:t>
            </a:r>
          </a:p>
          <a:p>
            <a:r>
              <a:rPr lang="ru-RU" sz="1400" dirty="0" smtClean="0"/>
              <a:t>Надо возвратиться!</a:t>
            </a:r>
          </a:p>
          <a:p>
            <a:r>
              <a:rPr lang="ru-RU" sz="1400" dirty="0" smtClean="0"/>
              <a:t>Надо извиниться!</a:t>
            </a:r>
          </a:p>
          <a:p>
            <a:r>
              <a:rPr lang="ru-RU" sz="1400" b="1" dirty="0" smtClean="0"/>
              <a:t>Вася: </a:t>
            </a:r>
            <a:r>
              <a:rPr lang="ru-RU" sz="1400" dirty="0" smtClean="0"/>
              <a:t>Я прощения просить</a:t>
            </a:r>
          </a:p>
          <a:p>
            <a:r>
              <a:rPr lang="ru-RU" sz="1400" dirty="0" smtClean="0"/>
              <a:t>Всё –равно не стану.</a:t>
            </a:r>
          </a:p>
          <a:p>
            <a:r>
              <a:rPr lang="ru-RU" sz="1400" dirty="0" smtClean="0"/>
              <a:t>Надо будет раздобыть</a:t>
            </a:r>
          </a:p>
          <a:p>
            <a:r>
              <a:rPr lang="ru-RU" sz="1400" dirty="0" smtClean="0"/>
              <a:t>Мне другую маму!</a:t>
            </a:r>
          </a:p>
          <a:p>
            <a:r>
              <a:rPr lang="ru-RU" sz="1400" b="1" dirty="0" smtClean="0"/>
              <a:t>Волшебник:</a:t>
            </a:r>
            <a:r>
              <a:rPr lang="ru-RU" sz="1400" dirty="0" smtClean="0"/>
              <a:t> Лучше мамы не найдешь,</a:t>
            </a:r>
          </a:p>
          <a:p>
            <a:r>
              <a:rPr lang="ru-RU" sz="1400" dirty="0" smtClean="0"/>
              <a:t>Хоть полсвета обойдешь.</a:t>
            </a:r>
          </a:p>
          <a:p>
            <a:r>
              <a:rPr lang="ru-RU" sz="1400" dirty="0" smtClean="0"/>
              <a:t>Что ж, попробуй отыскать,</a:t>
            </a:r>
          </a:p>
          <a:p>
            <a:r>
              <a:rPr lang="ru-RU" sz="1400" dirty="0" smtClean="0"/>
              <a:t>А я буду «помогать».</a:t>
            </a:r>
          </a:p>
          <a:p>
            <a:r>
              <a:rPr lang="ru-RU" sz="1400" dirty="0" smtClean="0"/>
              <a:t>Я – Волшебник, и обучен,</a:t>
            </a:r>
          </a:p>
          <a:p>
            <a:r>
              <a:rPr lang="ru-RU" sz="1400" dirty="0" smtClean="0"/>
              <a:t>Между прочим, колдовать.</a:t>
            </a:r>
          </a:p>
          <a:p>
            <a:r>
              <a:rPr lang="ru-RU" sz="1400" i="1" dirty="0" smtClean="0"/>
              <a:t>(Танец Волшебника. </a:t>
            </a:r>
            <a:r>
              <a:rPr lang="ru-RU" sz="1400" i="1" dirty="0"/>
              <a:t>У</a:t>
            </a:r>
            <a:r>
              <a:rPr lang="ru-RU" sz="1400" i="1" dirty="0" smtClean="0"/>
              <a:t>ходит. </a:t>
            </a:r>
          </a:p>
          <a:p>
            <a:r>
              <a:rPr lang="ru-RU" sz="1400" i="1" dirty="0" smtClean="0"/>
              <a:t>Вася сидит, опустив голову на руки).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23604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96184"/>
            <a:ext cx="36096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Ведущий: </a:t>
            </a:r>
          </a:p>
          <a:p>
            <a:r>
              <a:rPr lang="ru-RU" sz="1400" dirty="0" smtClean="0"/>
              <a:t>Что же делать! Как же быть!</a:t>
            </a:r>
          </a:p>
          <a:p>
            <a:r>
              <a:rPr lang="ru-RU" sz="1400" dirty="0" smtClean="0"/>
              <a:t>Кто же может объяснить</a:t>
            </a:r>
          </a:p>
          <a:p>
            <a:r>
              <a:rPr lang="ru-RU" sz="1400" dirty="0" smtClean="0"/>
              <a:t>Мальчику упрямому,</a:t>
            </a:r>
          </a:p>
          <a:p>
            <a:r>
              <a:rPr lang="ru-RU" sz="1400" dirty="0" smtClean="0"/>
              <a:t>Что он обидел маму.</a:t>
            </a:r>
          </a:p>
          <a:p>
            <a:endParaRPr lang="ru-RU" sz="1400" dirty="0"/>
          </a:p>
          <a:p>
            <a:r>
              <a:rPr lang="ru-RU" sz="1400" dirty="0" smtClean="0"/>
              <a:t>Хоть полсвета обойдешь,</a:t>
            </a:r>
          </a:p>
          <a:p>
            <a:r>
              <a:rPr lang="ru-RU" sz="1400" dirty="0" smtClean="0"/>
              <a:t>А лучше мамы не найдешь!</a:t>
            </a:r>
          </a:p>
          <a:p>
            <a:r>
              <a:rPr lang="ru-RU" sz="1400" dirty="0" smtClean="0"/>
              <a:t>Он не верит никому,</a:t>
            </a:r>
          </a:p>
          <a:p>
            <a:r>
              <a:rPr lang="ru-RU" sz="1400" dirty="0" smtClean="0"/>
              <a:t>Может быть споём ему?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644008" y="1273195"/>
            <a:ext cx="3794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(Все дети встают полукругом, впереди – Вася.)</a:t>
            </a:r>
          </a:p>
          <a:p>
            <a:r>
              <a:rPr lang="ru-RU" sz="1400" i="1" dirty="0" smtClean="0"/>
              <a:t>Исполняется песня «Упрямый мальчик»</a:t>
            </a:r>
          </a:p>
          <a:p>
            <a:r>
              <a:rPr lang="ru-RU" sz="1400" i="1" dirty="0" smtClean="0"/>
              <a:t>слова и музыка А. Г. Фроловой</a:t>
            </a:r>
            <a:endParaRPr lang="ru-RU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60046" y="3356992"/>
            <a:ext cx="47559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(После песни все дети садятся, Вася остаётся один):</a:t>
            </a:r>
          </a:p>
          <a:p>
            <a:pPr marL="285750" indent="-285750">
              <a:buFontTx/>
              <a:buChar char="-"/>
            </a:pPr>
            <a:endParaRPr lang="ru-RU" sz="1400" dirty="0" smtClean="0"/>
          </a:p>
          <a:p>
            <a:r>
              <a:rPr lang="ru-RU" sz="1400" b="1" dirty="0" smtClean="0"/>
              <a:t>Вася:   </a:t>
            </a:r>
            <a:r>
              <a:rPr lang="ru-RU" sz="1400" dirty="0" smtClean="0"/>
              <a:t>Нет, прощения просить</a:t>
            </a:r>
          </a:p>
          <a:p>
            <a:r>
              <a:rPr lang="ru-RU" sz="1400" dirty="0" smtClean="0"/>
              <a:t>             Всё – равно не стану.</a:t>
            </a:r>
          </a:p>
          <a:p>
            <a:r>
              <a:rPr lang="ru-RU" sz="1400" dirty="0" smtClean="0"/>
              <a:t>             Просто надо раздобыть</a:t>
            </a:r>
          </a:p>
          <a:p>
            <a:r>
              <a:rPr lang="ru-RU" sz="1400" dirty="0" smtClean="0"/>
              <a:t>             Мне другую маму!</a:t>
            </a:r>
          </a:p>
          <a:p>
            <a:endParaRPr lang="ru-RU" sz="1400" dirty="0" smtClean="0"/>
          </a:p>
          <a:p>
            <a:r>
              <a:rPr lang="ru-RU" sz="1400" dirty="0" smtClean="0"/>
              <a:t>(появляется </a:t>
            </a:r>
            <a:r>
              <a:rPr lang="ru-RU" sz="1400" dirty="0"/>
              <a:t>П</a:t>
            </a:r>
            <a:r>
              <a:rPr lang="ru-RU" sz="1400" dirty="0" smtClean="0"/>
              <a:t>родавец мороженого)</a:t>
            </a:r>
          </a:p>
          <a:p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1720" y="295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Ирина Алексеевна\Documents\Фото\img0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44" y="4616648"/>
            <a:ext cx="1657979" cy="124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984" y="158192"/>
            <a:ext cx="2888932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Продавец мороженого:</a:t>
            </a:r>
          </a:p>
          <a:p>
            <a:r>
              <a:rPr lang="ru-RU" sz="1400" dirty="0" smtClean="0"/>
              <a:t>Мороженое! Мороженое!</a:t>
            </a:r>
          </a:p>
          <a:p>
            <a:r>
              <a:rPr lang="ru-RU" sz="1400" dirty="0" smtClean="0"/>
              <a:t>Отлично замороженное!</a:t>
            </a:r>
          </a:p>
          <a:p>
            <a:r>
              <a:rPr lang="ru-RU" sz="1400" dirty="0" smtClean="0"/>
              <a:t>Шоколадное! Клубничное!</a:t>
            </a:r>
          </a:p>
          <a:p>
            <a:r>
              <a:rPr lang="ru-RU" sz="1400" dirty="0" smtClean="0"/>
              <a:t>Есть </a:t>
            </a:r>
            <a:r>
              <a:rPr lang="ru-RU" sz="1400" dirty="0" err="1" smtClean="0"/>
              <a:t>фруктово</a:t>
            </a:r>
            <a:r>
              <a:rPr lang="ru-RU" sz="1400" dirty="0" smtClean="0"/>
              <a:t> – земляничное!</a:t>
            </a:r>
          </a:p>
          <a:p>
            <a:r>
              <a:rPr lang="ru-RU" sz="1400" dirty="0" smtClean="0"/>
              <a:t>Я сама сейчас штучку съем…</a:t>
            </a:r>
          </a:p>
          <a:p>
            <a:r>
              <a:rPr lang="ru-RU" sz="1400" dirty="0" smtClean="0"/>
              <a:t>Нет, замёрзла я совсем.</a:t>
            </a:r>
          </a:p>
          <a:p>
            <a:r>
              <a:rPr lang="ru-RU" sz="1400" dirty="0" smtClean="0"/>
              <a:t>Ах, товар мой пропадает, </a:t>
            </a:r>
          </a:p>
          <a:p>
            <a:r>
              <a:rPr lang="ru-RU" sz="1400" dirty="0" smtClean="0"/>
              <a:t>Никто его не покупает!</a:t>
            </a:r>
          </a:p>
          <a:p>
            <a:r>
              <a:rPr lang="ru-RU" sz="1400" dirty="0" smtClean="0"/>
              <a:t>А он облитый шоколадом,</a:t>
            </a:r>
          </a:p>
          <a:p>
            <a:r>
              <a:rPr lang="ru-RU" sz="1400" dirty="0" smtClean="0"/>
              <a:t>Украшен сладким мармеладом</a:t>
            </a:r>
            <a:br>
              <a:rPr lang="ru-RU" sz="1400" dirty="0" smtClean="0"/>
            </a:br>
            <a:r>
              <a:rPr lang="ru-RU" sz="1400" dirty="0" smtClean="0"/>
              <a:t>Посыпан сверху он орешком…</a:t>
            </a:r>
          </a:p>
          <a:p>
            <a:r>
              <a:rPr lang="ru-RU" sz="1400" dirty="0" smtClean="0"/>
              <a:t>Ну просто не товар – краса!</a:t>
            </a:r>
          </a:p>
          <a:p>
            <a:r>
              <a:rPr lang="ru-RU" sz="1400" dirty="0" smtClean="0"/>
              <a:t>Эх, пропадай моя тележка,</a:t>
            </a:r>
          </a:p>
          <a:p>
            <a:r>
              <a:rPr lang="ru-RU" sz="1400" dirty="0" smtClean="0"/>
              <a:t>Все четыре колеса!</a:t>
            </a:r>
          </a:p>
          <a:p>
            <a:endParaRPr lang="ru-RU" sz="1400" dirty="0" smtClean="0"/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1644" y="3816429"/>
            <a:ext cx="26642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Вася</a:t>
            </a:r>
            <a:r>
              <a:rPr lang="ru-RU" sz="1400" dirty="0"/>
              <a:t>: Я хочу Вас попросить:</a:t>
            </a:r>
          </a:p>
          <a:p>
            <a:r>
              <a:rPr lang="ru-RU" sz="1400" dirty="0"/>
              <a:t>Возьмите меня в сыновья.</a:t>
            </a:r>
            <a:r>
              <a:rPr lang="ru-RU" sz="1400" b="1" dirty="0"/>
              <a:t> </a:t>
            </a:r>
          </a:p>
          <a:p>
            <a:r>
              <a:rPr lang="ru-RU" sz="1400" b="1" dirty="0"/>
              <a:t>Продавец мороженого:</a:t>
            </a:r>
          </a:p>
          <a:p>
            <a:r>
              <a:rPr lang="ru-RU" sz="1400" dirty="0"/>
              <a:t>Такого сыночка любить –</a:t>
            </a:r>
          </a:p>
          <a:p>
            <a:r>
              <a:rPr lang="ru-RU" sz="1400" dirty="0"/>
              <a:t>Это мечта моя.</a:t>
            </a:r>
          </a:p>
          <a:p>
            <a:r>
              <a:rPr lang="ru-RU" sz="1400" dirty="0"/>
              <a:t>Скушай, сын, мороженое,</a:t>
            </a:r>
          </a:p>
          <a:p>
            <a:r>
              <a:rPr lang="ru-RU" sz="1400" dirty="0"/>
              <a:t>Отлично замороженное!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58192"/>
            <a:ext cx="30243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Вася: </a:t>
            </a:r>
            <a:r>
              <a:rPr lang="ru-RU" sz="1400" dirty="0"/>
              <a:t>мне мороженое в холода</a:t>
            </a:r>
          </a:p>
          <a:p>
            <a:r>
              <a:rPr lang="ru-RU" sz="1400" dirty="0"/>
              <a:t>Есть мама не велела.</a:t>
            </a:r>
          </a:p>
          <a:p>
            <a:r>
              <a:rPr lang="ru-RU" sz="1400" dirty="0"/>
              <a:t>Не случилась чтоб беда,</a:t>
            </a:r>
          </a:p>
          <a:p>
            <a:r>
              <a:rPr lang="ru-RU" sz="1400" dirty="0"/>
              <a:t>Что б горло не болело.</a:t>
            </a:r>
          </a:p>
          <a:p>
            <a:r>
              <a:rPr lang="ru-RU" sz="1400" b="1" dirty="0"/>
              <a:t>Продавец:</a:t>
            </a:r>
          </a:p>
          <a:p>
            <a:r>
              <a:rPr lang="ru-RU" sz="1400" dirty="0"/>
              <a:t>Ну подумаешь, болеть –</a:t>
            </a:r>
          </a:p>
          <a:p>
            <a:r>
              <a:rPr lang="ru-RU" sz="1400" dirty="0"/>
              <a:t>Это же такой пустяк:</a:t>
            </a:r>
          </a:p>
          <a:p>
            <a:r>
              <a:rPr lang="ru-RU" sz="1400" dirty="0"/>
              <a:t>Говорить не сможешь, петь.</a:t>
            </a:r>
          </a:p>
          <a:p>
            <a:r>
              <a:rPr lang="ru-RU" sz="1400" dirty="0"/>
              <a:t>Будет тихо так…</a:t>
            </a:r>
          </a:p>
          <a:p>
            <a:r>
              <a:rPr lang="ru-RU" sz="1400" dirty="0"/>
              <a:t>Скушай, сын, мороженое,</a:t>
            </a:r>
          </a:p>
          <a:p>
            <a:r>
              <a:rPr lang="ru-RU" sz="1400" dirty="0"/>
              <a:t>Отлично замороженное!</a:t>
            </a:r>
          </a:p>
          <a:p>
            <a:r>
              <a:rPr lang="ru-RU" sz="1400" b="1" dirty="0"/>
              <a:t>Вася:</a:t>
            </a:r>
            <a:r>
              <a:rPr lang="ru-RU" sz="1400" dirty="0"/>
              <a:t> Мама из тебя плохая!</a:t>
            </a:r>
          </a:p>
          <a:p>
            <a:r>
              <a:rPr lang="ru-RU" sz="1400" dirty="0"/>
              <a:t>Моя мама не такая:</a:t>
            </a:r>
          </a:p>
          <a:p>
            <a:r>
              <a:rPr lang="ru-RU" sz="1400" dirty="0"/>
              <a:t>Обо мне тревожится, </a:t>
            </a:r>
          </a:p>
          <a:p>
            <a:r>
              <a:rPr lang="ru-RU" sz="1400" dirty="0"/>
              <a:t>Обо мне заботится.</a:t>
            </a:r>
          </a:p>
          <a:p>
            <a:r>
              <a:rPr lang="ru-RU" sz="1400" b="1" dirty="0"/>
              <a:t>Продавец мороженого:</a:t>
            </a:r>
          </a:p>
          <a:p>
            <a:r>
              <a:rPr lang="ru-RU" sz="1400" dirty="0"/>
              <a:t>Ну, так к маме возвратись,</a:t>
            </a:r>
          </a:p>
          <a:p>
            <a:r>
              <a:rPr lang="ru-RU" sz="1400" dirty="0"/>
              <a:t>Перед мамой извинись!</a:t>
            </a:r>
          </a:p>
          <a:p>
            <a:r>
              <a:rPr lang="ru-RU" sz="1400" b="1" dirty="0"/>
              <a:t>Вася</a:t>
            </a:r>
            <a:r>
              <a:rPr lang="ru-RU" sz="1400" dirty="0"/>
              <a:t>: Нет, прощения просить </a:t>
            </a:r>
          </a:p>
          <a:p>
            <a:r>
              <a:rPr lang="ru-RU" sz="1400" dirty="0"/>
              <a:t>Всё- равно не стану</a:t>
            </a:r>
          </a:p>
          <a:p>
            <a:r>
              <a:rPr lang="ru-RU" sz="1400" dirty="0"/>
              <a:t>Просто надо раздобыть</a:t>
            </a:r>
          </a:p>
          <a:p>
            <a:r>
              <a:rPr lang="ru-RU" sz="1400" dirty="0"/>
              <a:t>Мне другую маму.</a:t>
            </a:r>
            <a:endParaRPr lang="ru-RU" sz="1400" dirty="0"/>
          </a:p>
        </p:txBody>
      </p:sp>
      <p:pic>
        <p:nvPicPr>
          <p:cNvPr id="6" name="Picture 3" descr="C:\Users\Ирина Алексеевна\Documents\Фото\img01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667" y="1556792"/>
            <a:ext cx="1728192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45940" y="613131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(Мороженица уходит со словами: «Мороженое! Мороженое!)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6464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912" y="476672"/>
            <a:ext cx="3203121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/>
              <a:t>(Новая декорация: лес, ёлочки. </a:t>
            </a:r>
          </a:p>
          <a:p>
            <a:r>
              <a:rPr lang="ru-RU" sz="1400" i="1" dirty="0" smtClean="0"/>
              <a:t>Выходит Вася)</a:t>
            </a:r>
          </a:p>
          <a:p>
            <a:r>
              <a:rPr lang="ru-RU" sz="1400" b="1" dirty="0" smtClean="0"/>
              <a:t>Вася:</a:t>
            </a:r>
            <a:r>
              <a:rPr lang="ru-RU" sz="1400" dirty="0" smtClean="0"/>
              <a:t> Целый день ходил – бродил,</a:t>
            </a:r>
          </a:p>
          <a:p>
            <a:r>
              <a:rPr lang="ru-RU" sz="1400" dirty="0" smtClean="0"/>
              <a:t>В лес какой – то угодил!</a:t>
            </a:r>
          </a:p>
          <a:p>
            <a:r>
              <a:rPr lang="ru-RU" sz="1400" dirty="0" smtClean="0"/>
              <a:t>Здесь мне маму не найти,</a:t>
            </a:r>
          </a:p>
          <a:p>
            <a:r>
              <a:rPr lang="ru-RU" sz="1400" dirty="0" smtClean="0"/>
              <a:t>Надо в город мне идти.</a:t>
            </a:r>
          </a:p>
          <a:p>
            <a:r>
              <a:rPr lang="ru-RU" sz="1400" dirty="0" smtClean="0"/>
              <a:t>Меж сугробов нет дороги.</a:t>
            </a:r>
          </a:p>
          <a:p>
            <a:r>
              <a:rPr lang="ru-RU" sz="1400" dirty="0" smtClean="0"/>
              <a:t>У меня замерзли ноги.</a:t>
            </a:r>
          </a:p>
          <a:p>
            <a:r>
              <a:rPr lang="ru-RU" sz="1400" dirty="0" smtClean="0"/>
              <a:t>И, к тому же, есть хочу</a:t>
            </a:r>
          </a:p>
          <a:p>
            <a:r>
              <a:rPr lang="ru-RU" sz="1400" dirty="0" smtClean="0"/>
              <a:t>Так, что волка проглочу!</a:t>
            </a:r>
          </a:p>
          <a:p>
            <a:endParaRPr lang="ru-RU" dirty="0"/>
          </a:p>
        </p:txBody>
      </p:sp>
      <p:pic>
        <p:nvPicPr>
          <p:cNvPr id="3" name="Picture 2" descr="C:\Users\Ирина Алексеевна\Documents\Фото\img0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98298"/>
            <a:ext cx="1265423" cy="1687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620688"/>
            <a:ext cx="313787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(Выходит Лиса. Танцует)</a:t>
            </a:r>
            <a:r>
              <a:rPr lang="ru-RU" sz="1400" b="1" i="1" dirty="0"/>
              <a:t> </a:t>
            </a:r>
            <a:endParaRPr lang="ru-RU" sz="1400" b="1" i="1" dirty="0" smtClean="0"/>
          </a:p>
          <a:p>
            <a:r>
              <a:rPr lang="ru-RU" sz="1400" b="1" dirty="0" smtClean="0"/>
              <a:t>Лиса</a:t>
            </a:r>
            <a:r>
              <a:rPr lang="ru-RU" sz="1400" b="1" dirty="0"/>
              <a:t>: </a:t>
            </a:r>
            <a:r>
              <a:rPr lang="ru-RU" sz="1400" dirty="0"/>
              <a:t>Ах, ты </a:t>
            </a:r>
            <a:r>
              <a:rPr lang="ru-RU" sz="1400" dirty="0" err="1"/>
              <a:t>симпатичненький</a:t>
            </a:r>
            <a:r>
              <a:rPr lang="ru-RU" sz="1400" dirty="0"/>
              <a:t>!</a:t>
            </a:r>
          </a:p>
          <a:p>
            <a:r>
              <a:rPr lang="ru-RU" sz="1400" dirty="0" err="1"/>
              <a:t>Носатенький</a:t>
            </a:r>
            <a:r>
              <a:rPr lang="ru-RU" sz="1400" dirty="0"/>
              <a:t>, </a:t>
            </a:r>
            <a:r>
              <a:rPr lang="ru-RU" sz="1400" dirty="0" err="1"/>
              <a:t>глазастенький</a:t>
            </a:r>
            <a:r>
              <a:rPr lang="ru-RU" sz="1400" dirty="0"/>
              <a:t>!</a:t>
            </a:r>
          </a:p>
          <a:p>
            <a:r>
              <a:rPr lang="ru-RU" sz="1400" dirty="0"/>
              <a:t>Будет сын </a:t>
            </a:r>
            <a:r>
              <a:rPr lang="ru-RU" sz="1400" dirty="0" err="1"/>
              <a:t>приличненький</a:t>
            </a:r>
            <a:endParaRPr lang="ru-RU" sz="1400" dirty="0"/>
          </a:p>
          <a:p>
            <a:r>
              <a:rPr lang="ru-RU" sz="1400" dirty="0"/>
              <a:t>Для лисички Настеньки.</a:t>
            </a:r>
          </a:p>
          <a:p>
            <a:r>
              <a:rPr lang="ru-RU" sz="1400" dirty="0"/>
              <a:t>Мой сыночек, мой родной,</a:t>
            </a:r>
          </a:p>
          <a:p>
            <a:r>
              <a:rPr lang="ru-RU" sz="1400" dirty="0"/>
              <a:t>Мы пойдём сейчас домой.</a:t>
            </a:r>
          </a:p>
          <a:p>
            <a:r>
              <a:rPr lang="ru-RU" sz="1400" dirty="0"/>
              <a:t>Только дров мы наберём</a:t>
            </a:r>
          </a:p>
          <a:p>
            <a:r>
              <a:rPr lang="ru-RU" sz="1400" dirty="0"/>
              <a:t>И пойдём домой вдвоём!</a:t>
            </a:r>
          </a:p>
          <a:p>
            <a:r>
              <a:rPr lang="ru-RU" sz="1400" i="1" dirty="0"/>
              <a:t>(Лиса накладывает на </a:t>
            </a:r>
            <a:r>
              <a:rPr lang="ru-RU" sz="1400" i="1" dirty="0" smtClean="0"/>
              <a:t>руки</a:t>
            </a:r>
          </a:p>
          <a:p>
            <a:r>
              <a:rPr lang="ru-RU" sz="1400" i="1" dirty="0" smtClean="0"/>
              <a:t> </a:t>
            </a:r>
            <a:r>
              <a:rPr lang="ru-RU" sz="1400" i="1" dirty="0"/>
              <a:t>Васе дрова)</a:t>
            </a:r>
          </a:p>
          <a:p>
            <a:r>
              <a:rPr lang="ru-RU" sz="1400" b="1" dirty="0"/>
              <a:t>Вася:</a:t>
            </a:r>
            <a:r>
              <a:rPr lang="ru-RU" sz="1400" dirty="0"/>
              <a:t> Очень ноша нелегка!</a:t>
            </a:r>
          </a:p>
          <a:p>
            <a:r>
              <a:rPr lang="ru-RU" sz="1400" dirty="0"/>
              <a:t>А дорога далека?</a:t>
            </a:r>
          </a:p>
          <a:p>
            <a:r>
              <a:rPr lang="ru-RU" sz="1400" b="1" dirty="0"/>
              <a:t>Лиса: </a:t>
            </a:r>
            <a:r>
              <a:rPr lang="ru-RU" sz="1400" dirty="0"/>
              <a:t>За сугробом тем мой дом</a:t>
            </a:r>
          </a:p>
          <a:p>
            <a:r>
              <a:rPr lang="ru-RU" sz="1400" dirty="0"/>
              <a:t>Там поедим и отдохнём</a:t>
            </a:r>
            <a:r>
              <a:rPr lang="ru-RU" sz="1400" dirty="0" smtClean="0"/>
              <a:t>.</a:t>
            </a:r>
          </a:p>
          <a:p>
            <a:r>
              <a:rPr lang="ru-RU" sz="1400" i="1" dirty="0" smtClean="0"/>
              <a:t>(Идут от сугроба к сугробу)</a:t>
            </a:r>
            <a:endParaRPr lang="ru-RU" sz="1400" i="1" dirty="0"/>
          </a:p>
          <a:p>
            <a:r>
              <a:rPr lang="ru-RU" sz="1400" b="1" dirty="0"/>
              <a:t>Вася:</a:t>
            </a:r>
            <a:r>
              <a:rPr lang="ru-RU" sz="1400" dirty="0"/>
              <a:t> До сугроба я дошёл, </a:t>
            </a:r>
          </a:p>
          <a:p>
            <a:r>
              <a:rPr lang="ru-RU" sz="1400" dirty="0"/>
              <a:t>Только дома не нашёл.</a:t>
            </a:r>
          </a:p>
          <a:p>
            <a:r>
              <a:rPr lang="ru-RU" sz="1400" b="1" dirty="0"/>
              <a:t>Лиса:</a:t>
            </a:r>
            <a:r>
              <a:rPr lang="ru-RU" sz="1400" dirty="0"/>
              <a:t> Не за этим, за другим.</a:t>
            </a:r>
          </a:p>
          <a:p>
            <a:r>
              <a:rPr lang="ru-RU" sz="1400" dirty="0"/>
              <a:t>Там отдохнём и поедим!</a:t>
            </a:r>
          </a:p>
          <a:p>
            <a:r>
              <a:rPr lang="ru-RU" sz="1400" b="1" dirty="0"/>
              <a:t>Вася:</a:t>
            </a:r>
            <a:r>
              <a:rPr lang="ru-RU" sz="1400" dirty="0"/>
              <a:t> До сугроба я дошёл,</a:t>
            </a:r>
          </a:p>
          <a:p>
            <a:r>
              <a:rPr lang="ru-RU" sz="1400" dirty="0"/>
              <a:t>Опять я дома не нашёл!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19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Ирина Алексеевна\Documents\Фото\img01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33258"/>
            <a:ext cx="1132028" cy="1509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332656"/>
            <a:ext cx="3024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Лиса:</a:t>
            </a:r>
            <a:r>
              <a:rPr lang="ru-RU" sz="1400" dirty="0" smtClean="0"/>
              <a:t> Перепутала немножко.</a:t>
            </a:r>
          </a:p>
          <a:p>
            <a:r>
              <a:rPr lang="ru-RU" sz="1400" dirty="0" smtClean="0"/>
              <a:t>Вон за тем деревом окошко.</a:t>
            </a:r>
          </a:p>
          <a:p>
            <a:r>
              <a:rPr lang="ru-RU" sz="1400" dirty="0" smtClean="0"/>
              <a:t>Там, за деревом мой дом,</a:t>
            </a:r>
          </a:p>
          <a:p>
            <a:r>
              <a:rPr lang="ru-RU" sz="1400" dirty="0" smtClean="0"/>
              <a:t>Там поедим и отдохнём!</a:t>
            </a:r>
          </a:p>
          <a:p>
            <a:endParaRPr lang="ru-RU" sz="1400" dirty="0" smtClean="0"/>
          </a:p>
          <a:p>
            <a:r>
              <a:rPr lang="ru-RU" sz="1400" dirty="0" smtClean="0"/>
              <a:t>Всё, до дома мы дошли</a:t>
            </a:r>
          </a:p>
          <a:p>
            <a:r>
              <a:rPr lang="ru-RU" sz="1400" dirty="0" smtClean="0"/>
              <a:t>И дровишки принесли.</a:t>
            </a:r>
          </a:p>
          <a:p>
            <a:r>
              <a:rPr lang="ru-RU" sz="1400" dirty="0" smtClean="0"/>
              <a:t>Сейчас печку затоплю,</a:t>
            </a:r>
          </a:p>
          <a:p>
            <a:r>
              <a:rPr lang="ru-RU" sz="1400" dirty="0" smtClean="0"/>
              <a:t>Кашу вкусную сварю.</a:t>
            </a:r>
          </a:p>
          <a:p>
            <a:r>
              <a:rPr lang="ru-RU" sz="1400" i="1" dirty="0" smtClean="0"/>
              <a:t>(Лиса мешает ложкой в </a:t>
            </a:r>
          </a:p>
          <a:p>
            <a:r>
              <a:rPr lang="ru-RU" sz="1400" i="1" dirty="0" smtClean="0"/>
              <a:t>кастрюле и поёт. </a:t>
            </a:r>
          </a:p>
          <a:p>
            <a:r>
              <a:rPr lang="ru-RU" sz="1400" i="1" dirty="0" smtClean="0"/>
              <a:t>После каждого куплета</a:t>
            </a:r>
          </a:p>
          <a:p>
            <a:r>
              <a:rPr lang="ru-RU" sz="1400" i="1" dirty="0" smtClean="0"/>
              <a:t> пробует</a:t>
            </a:r>
            <a:r>
              <a:rPr lang="ru-RU" sz="1400" i="1" dirty="0" smtClean="0">
                <a:sym typeface="Wingdings" panose="05000000000000000000" pitchFamily="2" charset="2"/>
              </a:rPr>
              <a:t>):</a:t>
            </a:r>
          </a:p>
          <a:p>
            <a:r>
              <a:rPr lang="ru-RU" sz="1400" dirty="0" smtClean="0">
                <a:sym typeface="Wingdings" panose="05000000000000000000" pitchFamily="2" charset="2"/>
              </a:rPr>
              <a:t>Зачерпну я ложкой, </a:t>
            </a:r>
          </a:p>
          <a:p>
            <a:r>
              <a:rPr lang="ru-RU" sz="1400" dirty="0" smtClean="0">
                <a:sym typeface="Wingdings" panose="05000000000000000000" pitchFamily="2" charset="2"/>
              </a:rPr>
              <a:t>Попробую немножко… </a:t>
            </a:r>
          </a:p>
          <a:p>
            <a:r>
              <a:rPr lang="ru-RU" sz="1400" dirty="0" smtClean="0">
                <a:sym typeface="Wingdings" panose="05000000000000000000" pitchFamily="2" charset="2"/>
              </a:rPr>
              <a:t>Пусть ещё поварится,</a:t>
            </a:r>
          </a:p>
          <a:p>
            <a:r>
              <a:rPr lang="ru-RU" sz="1400" dirty="0" smtClean="0">
                <a:sym typeface="Wingdings" panose="05000000000000000000" pitchFamily="2" charset="2"/>
              </a:rPr>
              <a:t>Пока не распарится.</a:t>
            </a:r>
          </a:p>
          <a:p>
            <a:r>
              <a:rPr lang="ru-RU" sz="1400" i="1" dirty="0" smtClean="0">
                <a:sym typeface="Wingdings" panose="05000000000000000000" pitchFamily="2" charset="2"/>
              </a:rPr>
              <a:t>(В конце песни Вася </a:t>
            </a:r>
          </a:p>
          <a:p>
            <a:r>
              <a:rPr lang="ru-RU" sz="1400" i="1" dirty="0" smtClean="0">
                <a:sym typeface="Wingdings" panose="05000000000000000000" pitchFamily="2" charset="2"/>
              </a:rPr>
              <a:t>заглядывает в кастрюлю).</a:t>
            </a:r>
          </a:p>
          <a:p>
            <a:endParaRPr lang="ru-RU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920052" y="620688"/>
            <a:ext cx="308465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ym typeface="Wingdings" panose="05000000000000000000" pitchFamily="2" charset="2"/>
              </a:rPr>
              <a:t>Вася</a:t>
            </a:r>
            <a:r>
              <a:rPr lang="ru-RU" sz="1400" b="1" dirty="0">
                <a:sym typeface="Wingdings" panose="05000000000000000000" pitchFamily="2" charset="2"/>
              </a:rPr>
              <a:t>:</a:t>
            </a:r>
            <a:r>
              <a:rPr lang="ru-RU" sz="1400" dirty="0">
                <a:sym typeface="Wingdings" panose="05000000000000000000" pitchFamily="2" charset="2"/>
              </a:rPr>
              <a:t> Там же каши не осталось,</a:t>
            </a:r>
          </a:p>
          <a:p>
            <a:r>
              <a:rPr lang="ru-RU" sz="1400" dirty="0">
                <a:sym typeface="Wingdings" panose="05000000000000000000" pitchFamily="2" charset="2"/>
              </a:rPr>
              <a:t>Мне и ложки не досталось.</a:t>
            </a:r>
          </a:p>
          <a:p>
            <a:r>
              <a:rPr lang="ru-RU" sz="1400" dirty="0">
                <a:sym typeface="Wingdings" panose="05000000000000000000" pitchFamily="2" charset="2"/>
              </a:rPr>
              <a:t>Как тебе не стыдно!</a:t>
            </a:r>
          </a:p>
          <a:p>
            <a:r>
              <a:rPr lang="ru-RU" sz="1400" dirty="0">
                <a:sym typeface="Wingdings" panose="05000000000000000000" pitchFamily="2" charset="2"/>
              </a:rPr>
              <a:t>Очень мне обидно!</a:t>
            </a:r>
          </a:p>
          <a:p>
            <a:r>
              <a:rPr lang="ru-RU" sz="1400" dirty="0">
                <a:sym typeface="Wingdings" panose="05000000000000000000" pitchFamily="2" charset="2"/>
              </a:rPr>
              <a:t>Мама из тебя плохая,</a:t>
            </a:r>
          </a:p>
          <a:p>
            <a:r>
              <a:rPr lang="ru-RU" sz="1400" dirty="0">
                <a:sym typeface="Wingdings" panose="05000000000000000000" pitchFamily="2" charset="2"/>
              </a:rPr>
              <a:t>Моя мама не такая:</a:t>
            </a:r>
          </a:p>
          <a:p>
            <a:r>
              <a:rPr lang="ru-RU" sz="1400" dirty="0">
                <a:sym typeface="Wingdings" panose="05000000000000000000" pitchFamily="2" charset="2"/>
              </a:rPr>
              <a:t>Обо мне тревожится, </a:t>
            </a:r>
          </a:p>
          <a:p>
            <a:r>
              <a:rPr lang="ru-RU" sz="1400" dirty="0">
                <a:sym typeface="Wingdings" panose="05000000000000000000" pitchFamily="2" charset="2"/>
              </a:rPr>
              <a:t>Обо мне заботится.</a:t>
            </a:r>
          </a:p>
          <a:p>
            <a:r>
              <a:rPr lang="ru-RU" sz="1400" b="1" dirty="0">
                <a:sym typeface="Wingdings" panose="05000000000000000000" pitchFamily="2" charset="2"/>
              </a:rPr>
              <a:t>Лиса:</a:t>
            </a:r>
            <a:r>
              <a:rPr lang="ru-RU" sz="1400" dirty="0">
                <a:sym typeface="Wingdings" panose="05000000000000000000" pitchFamily="2" charset="2"/>
              </a:rPr>
              <a:t> Ну так к маме возвратись,</a:t>
            </a:r>
          </a:p>
          <a:p>
            <a:r>
              <a:rPr lang="ru-RU" sz="1400" dirty="0">
                <a:sym typeface="Wingdings" panose="05000000000000000000" pitchFamily="2" charset="2"/>
              </a:rPr>
              <a:t>Перед мамой извинись!</a:t>
            </a:r>
          </a:p>
          <a:p>
            <a:r>
              <a:rPr lang="ru-RU" sz="1400" b="1" dirty="0">
                <a:sym typeface="Wingdings" panose="05000000000000000000" pitchFamily="2" charset="2"/>
              </a:rPr>
              <a:t>Вася:</a:t>
            </a:r>
            <a:r>
              <a:rPr lang="ru-RU" sz="1400" dirty="0">
                <a:sym typeface="Wingdings" panose="05000000000000000000" pitchFamily="2" charset="2"/>
              </a:rPr>
              <a:t> Нет, прощения просить</a:t>
            </a:r>
          </a:p>
          <a:p>
            <a:r>
              <a:rPr lang="ru-RU" sz="1400" dirty="0">
                <a:sym typeface="Wingdings" panose="05000000000000000000" pitchFamily="2" charset="2"/>
              </a:rPr>
              <a:t>Все – равно не стану,</a:t>
            </a:r>
          </a:p>
          <a:p>
            <a:r>
              <a:rPr lang="ru-RU" sz="1400" dirty="0">
                <a:sym typeface="Wingdings" panose="05000000000000000000" pitchFamily="2" charset="2"/>
              </a:rPr>
              <a:t>Просто надо раздобыть</a:t>
            </a:r>
          </a:p>
          <a:p>
            <a:r>
              <a:rPr lang="ru-RU" sz="1400" dirty="0">
                <a:sym typeface="Wingdings" panose="05000000000000000000" pitchFamily="2" charset="2"/>
              </a:rPr>
              <a:t>Мне другую маму!</a:t>
            </a:r>
          </a:p>
          <a:p>
            <a:endParaRPr lang="ru-RU" sz="1400" i="1" dirty="0" smtClean="0">
              <a:sym typeface="Wingdings" panose="05000000000000000000" pitchFamily="2" charset="2"/>
            </a:endParaRPr>
          </a:p>
          <a:p>
            <a:r>
              <a:rPr lang="ru-RU" sz="1400" i="1" dirty="0" smtClean="0">
                <a:sym typeface="Wingdings" panose="05000000000000000000" pitchFamily="2" charset="2"/>
              </a:rPr>
              <a:t>(</a:t>
            </a:r>
            <a:r>
              <a:rPr lang="ru-RU" sz="1400" i="1" dirty="0">
                <a:sym typeface="Wingdings" panose="05000000000000000000" pitchFamily="2" charset="2"/>
              </a:rPr>
              <a:t>Лиса уходит. Вася бредёт, </a:t>
            </a:r>
            <a:endParaRPr lang="ru-RU" sz="1400" i="1" dirty="0" smtClean="0">
              <a:sym typeface="Wingdings" panose="05000000000000000000" pitchFamily="2" charset="2"/>
            </a:endParaRPr>
          </a:p>
          <a:p>
            <a:r>
              <a:rPr lang="ru-RU" sz="1400" i="1" dirty="0" smtClean="0">
                <a:sym typeface="Wingdings" panose="05000000000000000000" pitchFamily="2" charset="2"/>
              </a:rPr>
              <a:t>встречает </a:t>
            </a:r>
            <a:r>
              <a:rPr lang="ru-RU" sz="1400" i="1" dirty="0">
                <a:sym typeface="Wingdings" panose="05000000000000000000" pitchFamily="2" charset="2"/>
              </a:rPr>
              <a:t>Медведицу)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2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44279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(У Медведицы в руках две мягкие </a:t>
            </a:r>
          </a:p>
          <a:p>
            <a:r>
              <a:rPr lang="ru-RU" sz="1400" i="1" dirty="0" smtClean="0"/>
              <a:t>игрушки -медвежата)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Медведица: </a:t>
            </a:r>
            <a:r>
              <a:rPr lang="ru-RU" sz="1400" dirty="0" smtClean="0"/>
              <a:t>Ты чего в лесу один?</a:t>
            </a:r>
          </a:p>
          <a:p>
            <a:r>
              <a:rPr lang="ru-RU" sz="1400" b="1" dirty="0" smtClean="0"/>
              <a:t>Вася:</a:t>
            </a:r>
            <a:r>
              <a:rPr lang="ru-RU" sz="1400" dirty="0" smtClean="0"/>
              <a:t> Заблудился меж осин,</a:t>
            </a:r>
          </a:p>
          <a:p>
            <a:r>
              <a:rPr lang="ru-RU" sz="1400" dirty="0" smtClean="0"/>
              <a:t>Среди ёлок и берёз.</a:t>
            </a:r>
          </a:p>
          <a:p>
            <a:r>
              <a:rPr lang="ru-RU" sz="1400" dirty="0" smtClean="0"/>
              <a:t>И теперь совсем замёрз!</a:t>
            </a:r>
          </a:p>
          <a:p>
            <a:r>
              <a:rPr lang="ru-RU" sz="1400" dirty="0" smtClean="0"/>
              <a:t>И, к тому же, есть хочу</a:t>
            </a:r>
          </a:p>
          <a:p>
            <a:r>
              <a:rPr lang="ru-RU" sz="1400" dirty="0" smtClean="0"/>
              <a:t>Так, что волка проглочу!</a:t>
            </a:r>
          </a:p>
          <a:p>
            <a:r>
              <a:rPr lang="ru-RU" sz="1400" b="1" dirty="0" smtClean="0"/>
              <a:t>Медведица:</a:t>
            </a:r>
            <a:r>
              <a:rPr lang="ru-RU" sz="1400" dirty="0" smtClean="0"/>
              <a:t> Что ж, пошли в берлогу,</a:t>
            </a:r>
          </a:p>
          <a:p>
            <a:r>
              <a:rPr lang="ru-RU" sz="1400" dirty="0" smtClean="0"/>
              <a:t>Покажем мы дорогу.</a:t>
            </a:r>
          </a:p>
          <a:p>
            <a:r>
              <a:rPr lang="ru-RU" sz="1400" dirty="0" smtClean="0"/>
              <a:t>Да, вот это чудо:</a:t>
            </a:r>
          </a:p>
          <a:p>
            <a:r>
              <a:rPr lang="ru-RU" sz="1400" dirty="0" smtClean="0"/>
              <a:t>Появился третий сын -</a:t>
            </a:r>
          </a:p>
          <a:p>
            <a:r>
              <a:rPr lang="ru-RU" sz="1400" dirty="0" smtClean="0"/>
              <a:t>Многодетной буду!</a:t>
            </a:r>
          </a:p>
          <a:p>
            <a:r>
              <a:rPr lang="ru-RU" sz="1400" dirty="0" smtClean="0"/>
              <a:t>(Под музыку идут друг за другом).</a:t>
            </a:r>
          </a:p>
          <a:p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332656"/>
            <a:ext cx="331236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Медведица</a:t>
            </a:r>
            <a:r>
              <a:rPr lang="ru-RU" sz="1400" b="1" dirty="0"/>
              <a:t>:</a:t>
            </a:r>
            <a:r>
              <a:rPr lang="ru-RU" sz="1400" dirty="0"/>
              <a:t> Всё, пришли,</a:t>
            </a:r>
          </a:p>
          <a:p>
            <a:r>
              <a:rPr lang="ru-RU" sz="1400" dirty="0"/>
              <a:t>Ложитесь спать,</a:t>
            </a:r>
          </a:p>
          <a:p>
            <a:r>
              <a:rPr lang="ru-RU" sz="1400" dirty="0"/>
              <a:t>Лапу до весны сосать.</a:t>
            </a:r>
          </a:p>
          <a:p>
            <a:r>
              <a:rPr lang="ru-RU" sz="1400" dirty="0"/>
              <a:t>Долго тянется зима,</a:t>
            </a:r>
          </a:p>
          <a:p>
            <a:r>
              <a:rPr lang="ru-RU" sz="1400" dirty="0"/>
              <a:t>Засыпаю я сама.</a:t>
            </a:r>
          </a:p>
          <a:p>
            <a:r>
              <a:rPr lang="ru-RU" sz="1400" dirty="0"/>
              <a:t>(Медведица ложится и засыпает)</a:t>
            </a:r>
          </a:p>
          <a:p>
            <a:r>
              <a:rPr lang="ru-RU" sz="1400" b="1" dirty="0"/>
              <a:t>Вася:</a:t>
            </a:r>
            <a:r>
              <a:rPr lang="ru-RU" sz="1400" dirty="0"/>
              <a:t> Нет, тебе придётся встать,</a:t>
            </a:r>
          </a:p>
          <a:p>
            <a:r>
              <a:rPr lang="ru-RU" sz="1400" dirty="0"/>
              <a:t>Бутерброд мне с мёдом дать! </a:t>
            </a:r>
          </a:p>
          <a:p>
            <a:r>
              <a:rPr lang="ru-RU" sz="1400" b="1" dirty="0"/>
              <a:t>Медведица:</a:t>
            </a:r>
            <a:r>
              <a:rPr lang="ru-RU" sz="1400" dirty="0"/>
              <a:t> Спать, спать, спать.</a:t>
            </a:r>
          </a:p>
          <a:p>
            <a:r>
              <a:rPr lang="ru-RU" sz="1400" dirty="0"/>
              <a:t>Лапу до весны сосать.</a:t>
            </a:r>
          </a:p>
          <a:p>
            <a:r>
              <a:rPr lang="ru-RU" sz="1400" b="1" dirty="0"/>
              <a:t>Вася:</a:t>
            </a:r>
            <a:r>
              <a:rPr lang="ru-RU" sz="1400" dirty="0"/>
              <a:t> Мама из тебя плохая,</a:t>
            </a:r>
          </a:p>
          <a:p>
            <a:r>
              <a:rPr lang="ru-RU" sz="1400" dirty="0"/>
              <a:t>Моя мама не такая:</a:t>
            </a:r>
          </a:p>
          <a:p>
            <a:r>
              <a:rPr lang="ru-RU" sz="1400" dirty="0"/>
              <a:t>Обо мне тревожится,</a:t>
            </a:r>
          </a:p>
          <a:p>
            <a:r>
              <a:rPr lang="ru-RU" sz="1400" dirty="0"/>
              <a:t>Обо мне заботится!</a:t>
            </a:r>
          </a:p>
          <a:p>
            <a:r>
              <a:rPr lang="ru-RU" sz="1400" b="1" dirty="0"/>
              <a:t>Медведица:</a:t>
            </a:r>
            <a:r>
              <a:rPr lang="ru-RU" sz="1400" dirty="0"/>
              <a:t> Ну так к маме возвратись,</a:t>
            </a:r>
          </a:p>
          <a:p>
            <a:r>
              <a:rPr lang="ru-RU" sz="1400" dirty="0"/>
              <a:t>Перед мамой извинись!</a:t>
            </a:r>
          </a:p>
          <a:p>
            <a:r>
              <a:rPr lang="ru-RU" sz="1400" i="1" dirty="0"/>
              <a:t>(Медведица уходит)</a:t>
            </a:r>
          </a:p>
          <a:p>
            <a:endParaRPr lang="ru-RU" sz="1600" b="1" dirty="0"/>
          </a:p>
        </p:txBody>
      </p:sp>
      <p:pic>
        <p:nvPicPr>
          <p:cNvPr id="1026" name="Picture 2" descr="C:\Users\Ирина Алексеевна\Documents\Фото\Группа 2013-2014уч.г 2012-2013г\img03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77072"/>
            <a:ext cx="1604814" cy="120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338</TotalTime>
  <Words>1508</Words>
  <Application>Microsoft Office PowerPoint</Application>
  <PresentationFormat>Экран (4:3)</PresentationFormat>
  <Paragraphs>327</Paragraphs>
  <Slides>11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Алексеевна</dc:creator>
  <cp:lastModifiedBy>Ирина Алексеевна</cp:lastModifiedBy>
  <cp:revision>61</cp:revision>
  <dcterms:created xsi:type="dcterms:W3CDTF">2014-03-08T06:04:33Z</dcterms:created>
  <dcterms:modified xsi:type="dcterms:W3CDTF">2014-04-12T17:58:27Z</dcterms:modified>
</cp:coreProperties>
</file>