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75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66FF-8978-4BDD-A49C-8C0AD61A4EF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AF05D-1984-45CF-A40A-6C2AB1A1E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F05D-1984-45CF-A40A-6C2AB1A1E4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F05D-1984-45CF-A40A-6C2AB1A1E4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F05D-1984-45CF-A40A-6C2AB1A1E4B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4B40-5E5A-4A35-932D-C7E690DA61B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CEFB-464F-4B99-A8A2-4B97698AB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Литературная викторина по сказкам </a:t>
            </a:r>
            <a:r>
              <a:rPr lang="ru-RU" sz="6000" b="1" dirty="0" smtClean="0">
                <a:solidFill>
                  <a:srgbClr val="FF0000"/>
                </a:solidFill>
              </a:rPr>
              <a:t>Г.Х.Андерсена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785926"/>
            <a:ext cx="8685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В каком городе Андерсен жил и учился?</a:t>
            </a: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o4.imgsmail.ru/imgpreview?key=http%3A//www.algol-star.ru/wp-content/uploads/2010/12/4_1.jpg&amp;mb=imgdb_preview_15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929330"/>
            <a:ext cx="298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Копенгаген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285992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Молодцы!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643050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2 часть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Раннее творчество.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Кем был главный герой сказки « Огниво»?</a:t>
            </a:r>
            <a:endParaRPr lang="ru-RU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kazkivcem.com/images/%D0%A0%D0%B0%D0%B7%D0%BD%D1%8B%D0%B5_%D1%81%D0%BA%D0%B0%D0%B7%D0%BA%D0%B8/%D0%9E%D0%B3%D0%BD%D0%B8%D0%B2%D0%BE/ogniv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58180" cy="568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592933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солдат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714488"/>
            <a:ext cx="8286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Кто охранял сокровища подземелья?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o4.imgsmail.ru/imgpreview?key=http%3A//timur-bikbov.narod.ru/images/4326e0c954.jpg&amp;mb=imgdb_preview_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6028891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92933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собаки</a:t>
            </a:r>
            <a:endParaRPr lang="ru-RU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428736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В кого превратился</a:t>
            </a:r>
          </a:p>
          <a:p>
            <a:pPr algn="ctr"/>
            <a:r>
              <a:rPr lang="ru-RU" sz="6000" dirty="0"/>
              <a:t>г</a:t>
            </a:r>
            <a:r>
              <a:rPr lang="ru-RU" sz="6000" dirty="0" smtClean="0"/>
              <a:t>адкий утёнок в одноимённой</a:t>
            </a:r>
          </a:p>
          <a:p>
            <a:pPr algn="ctr"/>
            <a:r>
              <a:rPr lang="ru-RU" sz="6000" dirty="0"/>
              <a:t>с</a:t>
            </a:r>
            <a:r>
              <a:rPr lang="ru-RU" sz="6000" dirty="0" smtClean="0"/>
              <a:t>казке?</a:t>
            </a:r>
            <a:endParaRPr lang="ru-RU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0.liveinternet.ru/images/attach/c/4/80/254/80254148_gallery_512_121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80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5643578"/>
            <a:ext cx="2157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 лебедя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ima\Рабочий стол\Г.Х. Андерс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4664" y="142852"/>
            <a:ext cx="3143263" cy="52149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550070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Ганс</a:t>
            </a:r>
            <a:r>
              <a:rPr lang="ru-RU" sz="2800" b="1" dirty="0" smtClean="0"/>
              <a:t> – Христиан  Андерсен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6143644"/>
            <a:ext cx="2388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1805 -1875 г.г.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357298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Куда отправилась мама-утка со своим семейством?</a:t>
            </a:r>
            <a:endParaRPr lang="ru-RU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vancats.ru/images_Podvor/2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52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5857892"/>
            <a:ext cx="294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</a:t>
            </a:r>
            <a:r>
              <a:rPr lang="ru-RU" sz="3200" b="1" dirty="0" smtClean="0"/>
              <a:t>а птичий двор</a:t>
            </a:r>
            <a:endParaRPr lang="ru-R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57223" y="1144960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Кто подложил горошину принцессе</a:t>
            </a:r>
          </a:p>
          <a:p>
            <a:pPr algn="ctr"/>
            <a:r>
              <a:rPr lang="ru-RU" sz="6000" dirty="0" smtClean="0"/>
              <a:t>в сказке « Принцесса на горошине»?</a:t>
            </a:r>
            <a:endParaRPr lang="ru-RU" sz="6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002.radikal.ru/i198/1007/3e/c2ea99becd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6643734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57864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королева</a:t>
            </a:r>
            <a:endParaRPr lang="ru-RU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928802"/>
            <a:ext cx="757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Куда отправили горошину?</a:t>
            </a:r>
            <a:endParaRPr lang="ru-RU" sz="6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pb.go2all.ru/imgs/19/17/49366.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787" y="571480"/>
            <a:ext cx="8173380" cy="48577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14612" y="57864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</a:t>
            </a:r>
            <a:r>
              <a:rPr lang="ru-RU" sz="3200" b="1" dirty="0" smtClean="0"/>
              <a:t> кунсткамеру</a:t>
            </a:r>
            <a:endParaRPr lang="ru-RU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736"/>
            <a:ext cx="6850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3 часть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Зрелые годы.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1678"/>
            <a:ext cx="893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Сказка « Чайник».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5736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Из какого материала был сделан чайник?</a:t>
            </a:r>
            <a:endParaRPr lang="ru-RU"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.all.biz/img/ru/catalog/8615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552"/>
            <a:ext cx="7444792" cy="55389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92933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</a:t>
            </a:r>
            <a:r>
              <a:rPr lang="ru-RU" sz="3600" b="1" dirty="0" smtClean="0"/>
              <a:t>з фарфора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1643050"/>
            <a:ext cx="7500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1 часть.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Биография писателя.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714480" y="1714488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Какой недостаток был у чайника?</a:t>
            </a:r>
            <a:endParaRPr lang="ru-RU" sz="6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564357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</a:t>
            </a:r>
            <a:r>
              <a:rPr lang="ru-RU" sz="3600" b="1" dirty="0" smtClean="0"/>
              <a:t>клеенная крышка</a:t>
            </a:r>
            <a:endParaRPr lang="ru-RU" sz="36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3116"/>
            <a:ext cx="7109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Сказка «Свечи».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071678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Из какого материала были сделаны свечи?</a:t>
            </a:r>
            <a:endParaRPr lang="ru-RU" sz="6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go4.imgsmail.ru/imgpreview?key=http%3A//interesko.info/ava/wp-content/uploads/svecha-0.jpg&amp;mb=imgdb_preview_13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714776" cy="4134379"/>
          </a:xfrm>
          <a:prstGeom prst="rect">
            <a:avLst/>
          </a:prstGeom>
          <a:noFill/>
        </p:spPr>
      </p:pic>
      <p:pic>
        <p:nvPicPr>
          <p:cNvPr id="48132" name="Picture 4" descr="http://go2.imgsmail.ru/imgpreview?key=http%3A//image.subscribe.ru/group/uploads/ho/hochu-vsyo-znyitpoleznyie-sovetyi/image/UtMThjMS0.png&amp;mb=imgdb_preview_8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571900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4857760"/>
            <a:ext cx="161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воск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785794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сало</a:t>
            </a:r>
            <a:endParaRPr lang="ru-RU" sz="4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000240"/>
            <a:ext cx="800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Какое событие описывается в сказке?</a:t>
            </a:r>
            <a:endParaRPr lang="ru-RU" sz="6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8992" y="5786454"/>
            <a:ext cx="96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бал</a:t>
            </a:r>
            <a:endParaRPr lang="ru-RU" sz="3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071678"/>
            <a:ext cx="8143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Сказка «Прыгуны».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8929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В каком виде спорта соревновались главные герои?</a:t>
            </a:r>
            <a:endParaRPr lang="ru-RU" sz="6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357298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В какой стране родился Г.Х. Андерсен?</a:t>
            </a:r>
            <a:endParaRPr lang="ru-RU" sz="6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go4.imgsmail.ru/imgpreview?key=http%3A//images.vector-images.com/clp/193062/clp257751.jpg&amp;mb=imgdb_preview_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5405460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5000636"/>
            <a:ext cx="2313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/>
              <a:t>Дания</a:t>
            </a:r>
            <a:endParaRPr lang="ru-RU" sz="6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1357298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Как называется город, в котором</a:t>
            </a:r>
          </a:p>
          <a:p>
            <a:pPr algn="ctr"/>
            <a:r>
              <a:rPr lang="ru-RU" sz="6000" dirty="0"/>
              <a:t>р</a:t>
            </a:r>
            <a:r>
              <a:rPr lang="ru-RU" sz="6000" dirty="0" smtClean="0"/>
              <a:t>одился писатель?</a:t>
            </a:r>
            <a:endParaRPr lang="ru-RU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3.imgsmail.ru/imgpreview?key=http%3A//farm7.staticflickr.com/6212/6258123387_c77238d63b_z.jpg&amp;mb=imgdb_preview_12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15304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072074"/>
            <a:ext cx="835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Город </a:t>
            </a:r>
            <a:r>
              <a:rPr lang="ru-RU" sz="4000" b="1" dirty="0" err="1" smtClean="0"/>
              <a:t>Оденс</a:t>
            </a:r>
            <a:r>
              <a:rPr lang="ru-RU" sz="4000" b="1" dirty="0"/>
              <a:t> </a:t>
            </a:r>
            <a:r>
              <a:rPr lang="ru-RU" sz="4000" b="1" dirty="0" smtClean="0"/>
              <a:t>на острове </a:t>
            </a:r>
            <a:r>
              <a:rPr lang="ru-RU" sz="4000" b="1" dirty="0" err="1" smtClean="0"/>
              <a:t>Фюн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5" y="1071546"/>
            <a:ext cx="6929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Кем по профессии были родители маленького </a:t>
            </a:r>
            <a:r>
              <a:rPr lang="ru-RU" sz="6000" dirty="0" err="1" smtClean="0"/>
              <a:t>Ганса</a:t>
            </a:r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o1.imgsmail.ru/imgpreview?key=http%3A//artnow.ru/img/615000/615654.jpg&amp;mb=imgdb_preview_1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7"/>
            <a:ext cx="3786213" cy="3780000"/>
          </a:xfrm>
          <a:prstGeom prst="rect">
            <a:avLst/>
          </a:prstGeom>
          <a:noFill/>
        </p:spPr>
      </p:pic>
      <p:pic>
        <p:nvPicPr>
          <p:cNvPr id="34820" name="Picture 4" descr="http://go2.imgsmail.ru/imgpreview?key=http%3A//www.1st-art-gallery.com/thumbnail/208488/1/The-Laundress.jpg&amp;mb=imgdb_preview_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1000109"/>
            <a:ext cx="3819972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500063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Отец-башмачник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5000636"/>
            <a:ext cx="190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Мать-прачка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6443857</TotalTime>
  <Words>185</Words>
  <Application>Microsoft Office PowerPoint</Application>
  <PresentationFormat>Экран (4:3)</PresentationFormat>
  <Paragraphs>51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Литературная викторина по сказкам Г.Х.Андерсена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по сказкам Г.Х.Андерсена</dc:title>
  <dc:creator>Dima</dc:creator>
  <cp:lastModifiedBy>Dima</cp:lastModifiedBy>
  <cp:revision>29</cp:revision>
  <dcterms:created xsi:type="dcterms:W3CDTF">2001-12-31T20:13:29Z</dcterms:created>
  <dcterms:modified xsi:type="dcterms:W3CDTF">2014-04-03T07:56:47Z</dcterms:modified>
</cp:coreProperties>
</file>