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58" r:id="rId7"/>
    <p:sldId id="261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77F2F5"/>
    <a:srgbClr val="1B9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80;&#1084;&#1091;&#1088;\Desktop\&#1076;&#1077;&#1085;&#1100;%20&#1087;&#1090;&#1080;&#1094;\birds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0764_cabb777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772400" cy="1470025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8800" dirty="0" smtClean="0">
                <a:solidFill>
                  <a:schemeClr val="bg1"/>
                </a:solidFill>
              </a:rPr>
              <a:t>День птиц…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09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059832" y="5085184"/>
            <a:ext cx="3474624" cy="11428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Лисица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0764_cabb777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8800" dirty="0" smtClean="0">
                <a:solidFill>
                  <a:schemeClr val="bg1"/>
                </a:solidFill>
              </a:rPr>
              <a:t>Праздник  птиц…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Кормушки для птиц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5899196_9e7eb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205298" cy="3048595"/>
          </a:xfrm>
        </p:spPr>
      </p:pic>
      <p:pic>
        <p:nvPicPr>
          <p:cNvPr id="6" name="Рисунок 5" descr="33054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5525" y="1196752"/>
            <a:ext cx="3038475" cy="4562475"/>
          </a:xfrm>
          <a:prstGeom prst="rect">
            <a:avLst/>
          </a:prstGeom>
        </p:spPr>
      </p:pic>
      <p:pic>
        <p:nvPicPr>
          <p:cNvPr id="7" name="Рисунок 6" descr="67315878_26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05064"/>
            <a:ext cx="3231475" cy="26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Какие птицы прилетают к нам самые первые?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post-40296-1206092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669376" y="4653136"/>
            <a:ext cx="3474624" cy="11428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Грач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n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642080" y="5030496"/>
            <a:ext cx="3474624" cy="11428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Скворец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0284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620688"/>
            <a:ext cx="3474624" cy="11428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Ласточка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_5a955_89f1d76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7020272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5445224"/>
            <a:ext cx="3474624" cy="11428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Кукушка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Викторина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" name="Рисунок 2" descr="2346744-d275d07f71de87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221088"/>
            <a:ext cx="1979712" cy="228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птица подкладывает свои яйца в гнезда других птиц?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question-ma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708920"/>
            <a:ext cx="2037184" cy="1884395"/>
          </a:xfrm>
        </p:spPr>
      </p:pic>
      <p:pic>
        <p:nvPicPr>
          <p:cNvPr id="5" name="Рисунок 4" descr="0_5a955_89f1d76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772816"/>
            <a:ext cx="4220412" cy="472514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99792" y="5661248"/>
            <a:ext cx="2088232" cy="782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Кукушка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bir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Какую птицу называют лесной газетой?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question-ma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36912"/>
            <a:ext cx="2016224" cy="1865007"/>
          </a:xfr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44824"/>
            <a:ext cx="5184576" cy="383658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67744" y="4797152"/>
            <a:ext cx="2088232" cy="782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Сорока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какой птицы самый красивый хвост?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question-ma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924944"/>
            <a:ext cx="1965176" cy="1817788"/>
          </a:xfr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6696744" cy="489654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868144" y="5589240"/>
            <a:ext cx="2088232" cy="782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Павлин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384376" cy="5832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птица живет среди вечных льдов и снегов, умеет хорошо плавать и нырять?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question-ma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348880"/>
            <a:ext cx="1749152" cy="1617966"/>
          </a:xfrm>
        </p:spPr>
      </p:pic>
      <p:pic>
        <p:nvPicPr>
          <p:cNvPr id="5" name="Рисунок 4" descr="275px-3045-saunders-gentoo_R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20688"/>
            <a:ext cx="3888432" cy="561662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868144" y="5445224"/>
            <a:ext cx="2088232" cy="782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Пингвин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61786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какой птицы самый длинный язык?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question-ma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16832"/>
            <a:ext cx="2037184" cy="1884395"/>
          </a:xfrm>
        </p:spPr>
      </p:pic>
      <p:pic>
        <p:nvPicPr>
          <p:cNvPr id="6" name="Рисунок 5" descr="ağaçkak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76672"/>
            <a:ext cx="3688184" cy="570516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868144" y="5373216"/>
            <a:ext cx="2088232" cy="782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Дятел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63227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птица имеет длинный хвост?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question-ma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564904"/>
            <a:ext cx="1749152" cy="1617966"/>
          </a:xfrm>
        </p:spPr>
      </p:pic>
      <p:pic>
        <p:nvPicPr>
          <p:cNvPr id="5" name="Рисунок 4" descr="соро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0"/>
            <a:ext cx="4176464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372200" y="6075187"/>
            <a:ext cx="2088232" cy="782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Сорока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duga_image0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9587" y="0"/>
            <a:ext cx="3264413" cy="20836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184576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Берегите птиц!</a:t>
            </a:r>
            <a:br>
              <a:rPr lang="ru-RU" sz="8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8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Птицы наши верные друзья!</a:t>
            </a:r>
            <a:endParaRPr lang="ru-RU" sz="8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pticia-64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2866231" cy="242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8952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691680" y="4509120"/>
            <a:ext cx="5688632" cy="1224136"/>
          </a:xfrm>
          <a:prstGeom prst="snip2Diag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12700" dir="8100000" sx="1000" sy="1000" kx="800400" algn="b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Здравствуйте, птицы!</a:t>
            </a: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lov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 rot="19492639">
            <a:off x="5448529" y="3100347"/>
            <a:ext cx="3474624" cy="11428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Соловей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роб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 rot="19615793">
            <a:off x="898888" y="2997514"/>
            <a:ext cx="3474624" cy="11428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Воробей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Javoronok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Скругленный прямоугольник 7"/>
          <p:cNvSpPr/>
          <p:nvPr/>
        </p:nvSpPr>
        <p:spPr>
          <a:xfrm rot="19995436">
            <a:off x="538848" y="1773378"/>
            <a:ext cx="3474624" cy="11428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Жаворонок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3949beec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691680" y="908720"/>
            <a:ext cx="4104456" cy="86409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lumMod val="50000"/>
              <a:alpha val="68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Здравствуйте, звери!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a11687a327d21e9d1d9a4afa507bf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067944" y="188640"/>
            <a:ext cx="3474624" cy="11428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Волки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24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 rot="936707">
            <a:off x="5011389" y="1801509"/>
            <a:ext cx="3474624" cy="11428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заяц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101</Words>
  <Application>Microsoft Office PowerPoint</Application>
  <PresentationFormat>Экран (4:3)</PresentationFormat>
  <Paragraphs>31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    День птиц…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Праздник  птиц…</vt:lpstr>
      <vt:lpstr>Кормушки для птиц</vt:lpstr>
      <vt:lpstr>Какие птицы прилетают к нам самые первые?</vt:lpstr>
      <vt:lpstr> </vt:lpstr>
      <vt:lpstr>Презентация PowerPoint</vt:lpstr>
      <vt:lpstr>Презентация PowerPoint</vt:lpstr>
      <vt:lpstr>Презентация PowerPoint</vt:lpstr>
      <vt:lpstr>Викторина</vt:lpstr>
      <vt:lpstr>Какая птица подкладывает свои яйца в гнезда других птиц?</vt:lpstr>
      <vt:lpstr>Какую птицу называют лесной газетой?</vt:lpstr>
      <vt:lpstr>У какой птицы самый красивый хвост?</vt:lpstr>
      <vt:lpstr>Какая птица живет среди вечных льдов и снегов, умеет хорошо плавать и нырять?</vt:lpstr>
      <vt:lpstr>У какой птицы самый длинный язык?</vt:lpstr>
      <vt:lpstr>Какая птица имеет длинный хвост?</vt:lpstr>
      <vt:lpstr>Берегите птиц! Птицы наши верные друзья!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День птиц…</dc:title>
  <dc:creator>Тимур</dc:creator>
  <cp:lastModifiedBy>Алинка</cp:lastModifiedBy>
  <cp:revision>23</cp:revision>
  <dcterms:created xsi:type="dcterms:W3CDTF">2012-04-06T15:11:54Z</dcterms:created>
  <dcterms:modified xsi:type="dcterms:W3CDTF">2012-07-02T09:24:03Z</dcterms:modified>
</cp:coreProperties>
</file>