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Сценарий мероприятия «Мамин день».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317528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Цели и задачи мероприятия:</a:t>
            </a:r>
            <a:br>
              <a:rPr lang="ru-RU" dirty="0" smtClean="0"/>
            </a:br>
            <a:r>
              <a:rPr lang="ru-RU" dirty="0" smtClean="0"/>
              <a:t>• развивать эмоциональную сферу, артистизм детей;</a:t>
            </a:r>
            <a:br>
              <a:rPr lang="ru-RU" dirty="0" smtClean="0"/>
            </a:br>
            <a:r>
              <a:rPr lang="ru-RU" dirty="0" smtClean="0"/>
              <a:t>• учить детей быть заботливыми, нежными, ласковыми по отношению к близким;</a:t>
            </a:r>
            <a:br>
              <a:rPr lang="ru-RU" dirty="0" smtClean="0"/>
            </a:br>
            <a:r>
              <a:rPr lang="ru-RU" dirty="0" smtClean="0"/>
              <a:t>• воспитывать коллективизм, сплоченность 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Оборудование: плакаты с поздравлениями, запись с голосами </a:t>
            </a:r>
            <a:r>
              <a:rPr lang="ru-RU" dirty="0" err="1" smtClean="0"/>
              <a:t>детей,фонограмма</a:t>
            </a:r>
            <a:r>
              <a:rPr lang="ru-RU" dirty="0" smtClean="0"/>
              <a:t> к песням: Песенка Мамонтенка, </a:t>
            </a:r>
            <a:r>
              <a:rPr lang="ru-RU" dirty="0" err="1" smtClean="0"/>
              <a:t>Ассоль</a:t>
            </a:r>
            <a:r>
              <a:rPr lang="ru-RU" dirty="0" smtClean="0"/>
              <a:t> -Игрушек я не замечаю, </a:t>
            </a:r>
            <a:r>
              <a:rPr lang="ru-RU" dirty="0" err="1" smtClean="0"/>
              <a:t>муссовка</a:t>
            </a:r>
            <a:r>
              <a:rPr lang="ru-RU" dirty="0" smtClean="0"/>
              <a:t> частушек, запись слова на формате А2.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2748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1.  Ход сценария.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Здравствуйте ,уважаемые гости! Сегодня мы собрались в этом зале ,чтобы поздравить виновников нашего </a:t>
            </a:r>
            <a:r>
              <a:rPr lang="ru-RU" dirty="0" err="1" smtClean="0"/>
              <a:t>торжества-наших</a:t>
            </a:r>
            <a:r>
              <a:rPr lang="ru-RU" dirty="0" smtClean="0"/>
              <a:t> мам ,ведь сегодня международный день Матери .И эти стихи посвящаются нашим дорогим ,красивым и горячо любимым мамам:</a:t>
            </a:r>
            <a:br>
              <a:rPr lang="ru-RU" dirty="0" smtClean="0"/>
            </a:br>
            <a:r>
              <a:rPr lang="ru-RU" dirty="0" smtClean="0"/>
              <a:t>« Мама»</a:t>
            </a:r>
            <a:br>
              <a:rPr lang="ru-RU" dirty="0" smtClean="0"/>
            </a:br>
            <a:r>
              <a:rPr lang="ru-RU" dirty="0" smtClean="0"/>
              <a:t>1 чтец: Кто открыл мне этот мир,</a:t>
            </a:r>
            <a:br>
              <a:rPr lang="ru-RU" dirty="0" smtClean="0"/>
            </a:br>
            <a:r>
              <a:rPr lang="ru-RU" dirty="0" smtClean="0"/>
              <a:t>Не жалея своих сил?</a:t>
            </a:r>
            <a:br>
              <a:rPr lang="ru-RU" dirty="0" smtClean="0"/>
            </a:br>
            <a:r>
              <a:rPr lang="ru-RU" dirty="0" smtClean="0"/>
              <a:t>И всегда оберегала?</a:t>
            </a:r>
            <a:br>
              <a:rPr lang="ru-RU" dirty="0" smtClean="0"/>
            </a:br>
            <a:r>
              <a:rPr lang="ru-RU" dirty="0" smtClean="0"/>
              <a:t>Лучшая на свете мама.</a:t>
            </a:r>
            <a:br>
              <a:rPr lang="ru-RU" dirty="0" smtClean="0"/>
            </a:br>
            <a:r>
              <a:rPr lang="ru-RU" dirty="0" smtClean="0"/>
              <a:t>2 чтец: Кто на свете всех милее</a:t>
            </a:r>
            <a:br>
              <a:rPr lang="ru-RU" dirty="0" smtClean="0"/>
            </a:br>
            <a:r>
              <a:rPr lang="ru-RU" dirty="0" smtClean="0"/>
              <a:t>И теплом своим согреет,</a:t>
            </a:r>
            <a:br>
              <a:rPr lang="ru-RU" dirty="0" smtClean="0"/>
            </a:br>
            <a:r>
              <a:rPr lang="ru-RU" dirty="0" smtClean="0"/>
              <a:t>Любит </a:t>
            </a:r>
            <a:r>
              <a:rPr lang="ru-RU" dirty="0" err="1" smtClean="0"/>
              <a:t>больше,чем</a:t>
            </a:r>
            <a:r>
              <a:rPr lang="ru-RU" dirty="0" smtClean="0"/>
              <a:t> себя</a:t>
            </a:r>
            <a:br>
              <a:rPr lang="ru-RU" dirty="0" smtClean="0"/>
            </a:br>
            <a:r>
              <a:rPr lang="ru-RU" dirty="0" smtClean="0"/>
              <a:t>Это мамочка моя.</a:t>
            </a:r>
            <a:br>
              <a:rPr lang="ru-RU" dirty="0" smtClean="0"/>
            </a:br>
            <a:r>
              <a:rPr lang="ru-RU" dirty="0" smtClean="0"/>
              <a:t>3 чтец: Книжки вечером читает</a:t>
            </a:r>
            <a:br>
              <a:rPr lang="ru-RU" dirty="0" smtClean="0"/>
            </a:br>
            <a:r>
              <a:rPr lang="ru-RU" dirty="0" smtClean="0"/>
              <a:t>И всегда все понимает,</a:t>
            </a:r>
            <a:br>
              <a:rPr lang="ru-RU" dirty="0" smtClean="0"/>
            </a:br>
            <a:r>
              <a:rPr lang="ru-RU" dirty="0" smtClean="0"/>
              <a:t>Даже если я упряма,</a:t>
            </a:r>
            <a:br>
              <a:rPr lang="ru-RU" dirty="0" smtClean="0"/>
            </a:br>
            <a:r>
              <a:rPr lang="ru-RU" dirty="0" smtClean="0"/>
              <a:t>Знаю ,любит меня мама.</a:t>
            </a:r>
            <a:br>
              <a:rPr lang="ru-RU" dirty="0" smtClean="0"/>
            </a:br>
            <a:r>
              <a:rPr lang="ru-RU" dirty="0" smtClean="0"/>
              <a:t>4 чтец: Никогда не унывает,</a:t>
            </a:r>
            <a:br>
              <a:rPr lang="ru-RU" dirty="0" smtClean="0"/>
            </a:br>
            <a:r>
              <a:rPr lang="ru-RU" dirty="0" smtClean="0"/>
              <a:t>Что мне надо ,точно знает,</a:t>
            </a:r>
            <a:br>
              <a:rPr lang="ru-RU" dirty="0" smtClean="0"/>
            </a:br>
            <a:r>
              <a:rPr lang="ru-RU" dirty="0" smtClean="0"/>
              <a:t>Если, вдруг случится драма</a:t>
            </a:r>
            <a:br>
              <a:rPr lang="ru-RU" dirty="0" smtClean="0"/>
            </a:br>
            <a:r>
              <a:rPr lang="ru-RU" dirty="0" smtClean="0"/>
              <a:t>Кто поддержит? Моя мама!</a:t>
            </a:r>
            <a:br>
              <a:rPr lang="ru-RU" dirty="0" smtClean="0"/>
            </a:br>
            <a:r>
              <a:rPr lang="ru-RU" dirty="0" smtClean="0"/>
              <a:t>5 чтец: Маму надо всем любить,</a:t>
            </a:r>
            <a:br>
              <a:rPr lang="ru-RU" dirty="0" smtClean="0"/>
            </a:br>
            <a:r>
              <a:rPr lang="ru-RU" dirty="0" smtClean="0"/>
              <a:t>Мамой нужно дорожить</a:t>
            </a:r>
            <a:br>
              <a:rPr lang="ru-RU" dirty="0" smtClean="0"/>
            </a:br>
            <a:r>
              <a:rPr lang="ru-RU" dirty="0" smtClean="0"/>
              <a:t>И на помощь приходить,</a:t>
            </a:r>
            <a:br>
              <a:rPr lang="ru-RU" dirty="0" smtClean="0"/>
            </a:br>
            <a:r>
              <a:rPr lang="ru-RU" dirty="0" smtClean="0"/>
              <a:t>Чтобы маме жизнь смягчить!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2.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9725"/>
            <a:ext cx="7239000" cy="484663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Праздник Международный день матери отмечается у нас 30 ноября ,но в разных странах этот день приходится на разные даты ,в основном отмечается каждое второе воскресенье мая.</a:t>
            </a:r>
            <a:br>
              <a:rPr lang="ru-RU" dirty="0" smtClean="0"/>
            </a:br>
            <a:r>
              <a:rPr lang="ru-RU" dirty="0" smtClean="0"/>
              <a:t>День матери это международный праздник в честь матерей. И наши мамы достойны самых искренних поздравлений и теплых слов от своих дорогих людей. А мы в свою очередь хотим поздравить наших мам и в их честь звучит песня «Мамонтенка» (Песня Мамонтенка).</a:t>
            </a:r>
            <a:br>
              <a:rPr lang="ru-RU" dirty="0" smtClean="0"/>
            </a:br>
            <a:r>
              <a:rPr lang="ru-RU" dirty="0" smtClean="0"/>
              <a:t>Дорогие родители мамы и бабушки у нас сегодня не просто концерт ,а еще и конкурсная программа. И поэтому мы просим принимать активное участие в конкурсах. И сейчас мы хотим пригласить на сцену двух мам. (Выходят мамы).</a:t>
            </a:r>
            <a:br>
              <a:rPr lang="ru-RU" dirty="0" smtClean="0"/>
            </a:br>
            <a:r>
              <a:rPr lang="ru-RU" dirty="0" smtClean="0"/>
              <a:t>Уважаемые </a:t>
            </a:r>
            <a:r>
              <a:rPr lang="ru-RU" dirty="0" err="1" smtClean="0"/>
              <a:t>родители,вы</a:t>
            </a:r>
            <a:r>
              <a:rPr lang="ru-RU" dirty="0" smtClean="0"/>
              <a:t> воспитали прекрасных детей, а когда они были еще маленькие вы наверное пели им колыбельные песни и хорошо их знаете. Мы предлагаем вам поучаствовать в конкурсе который называется «Угадай своего ребёнка». 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Наш концерт продолжается и для вас мамы звучат частушки (выходят мальчики в косынках ) (</a:t>
            </a:r>
            <a:r>
              <a:rPr lang="ru-RU" dirty="0" err="1" smtClean="0"/>
              <a:t>мусовка</a:t>
            </a:r>
            <a:r>
              <a:rPr lang="ru-RU" dirty="0" smtClean="0"/>
              <a:t> частушки):</a:t>
            </a:r>
            <a:br>
              <a:rPr lang="ru-RU" dirty="0" smtClean="0"/>
            </a:br>
            <a:r>
              <a:rPr lang="ru-RU" dirty="0" smtClean="0"/>
              <a:t>1) Мы веселые подружки.</a:t>
            </a:r>
            <a:br>
              <a:rPr lang="ru-RU" dirty="0" smtClean="0"/>
            </a:br>
            <a:r>
              <a:rPr lang="ru-RU" dirty="0" smtClean="0"/>
              <a:t>Мы танцуем и поем,</a:t>
            </a:r>
            <a:br>
              <a:rPr lang="ru-RU" dirty="0" smtClean="0"/>
            </a:br>
            <a:r>
              <a:rPr lang="ru-RU" dirty="0" smtClean="0"/>
              <a:t>А сейчас мы вам расскажем,</a:t>
            </a:r>
            <a:br>
              <a:rPr lang="ru-RU" dirty="0" smtClean="0"/>
            </a:br>
            <a:r>
              <a:rPr lang="ru-RU" dirty="0" smtClean="0"/>
              <a:t>Как мы весело живем.</a:t>
            </a:r>
            <a:br>
              <a:rPr lang="ru-RU" dirty="0" smtClean="0"/>
            </a:br>
            <a:r>
              <a:rPr lang="ru-RU" dirty="0" smtClean="0"/>
              <a:t>2) Папа пол натер до блеска,</a:t>
            </a:r>
            <a:br>
              <a:rPr lang="ru-RU" dirty="0" smtClean="0"/>
            </a:br>
            <a:r>
              <a:rPr lang="ru-RU" dirty="0" smtClean="0"/>
              <a:t>Приготовил винегрет.</a:t>
            </a:r>
            <a:br>
              <a:rPr lang="ru-RU" dirty="0" smtClean="0"/>
            </a:br>
            <a:r>
              <a:rPr lang="ru-RU" dirty="0" smtClean="0"/>
              <a:t>Ищет мама: что же делать?</a:t>
            </a:r>
            <a:br>
              <a:rPr lang="ru-RU" dirty="0" smtClean="0"/>
            </a:br>
            <a:r>
              <a:rPr lang="ru-RU" dirty="0" smtClean="0"/>
              <a:t>Никакой работы нет.</a:t>
            </a:r>
            <a:br>
              <a:rPr lang="ru-RU" dirty="0" smtClean="0"/>
            </a:br>
            <a:r>
              <a:rPr lang="ru-RU" dirty="0" smtClean="0"/>
              <a:t>3) Галя вымыла полы,</a:t>
            </a:r>
            <a:br>
              <a:rPr lang="ru-RU" dirty="0" smtClean="0"/>
            </a:br>
            <a:r>
              <a:rPr lang="ru-RU" dirty="0" smtClean="0"/>
              <a:t>Катя помогала,</a:t>
            </a:r>
            <a:br>
              <a:rPr lang="ru-RU" dirty="0" smtClean="0"/>
            </a:br>
            <a:r>
              <a:rPr lang="ru-RU" dirty="0" smtClean="0"/>
              <a:t>Только жалко ,мама снова</a:t>
            </a:r>
            <a:br>
              <a:rPr lang="ru-RU" dirty="0" smtClean="0"/>
            </a:br>
            <a:r>
              <a:rPr lang="ru-RU" dirty="0" smtClean="0"/>
              <a:t>Все перемывала.</a:t>
            </a:r>
            <a:br>
              <a:rPr lang="ru-RU" dirty="0" smtClean="0"/>
            </a:br>
            <a:r>
              <a:rPr lang="ru-RU" dirty="0" smtClean="0"/>
              <a:t>4) Папа мне решил задачу,</a:t>
            </a:r>
            <a:br>
              <a:rPr lang="ru-RU" dirty="0" smtClean="0"/>
            </a:br>
            <a:r>
              <a:rPr lang="ru-RU" dirty="0" smtClean="0"/>
              <a:t>В математике помог.</a:t>
            </a:r>
            <a:br>
              <a:rPr lang="ru-RU" dirty="0" smtClean="0"/>
            </a:br>
            <a:r>
              <a:rPr lang="ru-RU" dirty="0" smtClean="0"/>
              <a:t>Мы потом решали с мамой,</a:t>
            </a:r>
            <a:br>
              <a:rPr lang="ru-RU" dirty="0" smtClean="0"/>
            </a:br>
            <a:r>
              <a:rPr lang="ru-RU" dirty="0" smtClean="0"/>
              <a:t>То, что он решить не смог.</a:t>
            </a:r>
            <a:br>
              <a:rPr lang="ru-RU" dirty="0" smtClean="0"/>
            </a:br>
            <a:r>
              <a:rPr lang="ru-RU" dirty="0" smtClean="0"/>
              <a:t>5) Закопченную кастрюлю</a:t>
            </a:r>
            <a:br>
              <a:rPr lang="ru-RU" dirty="0" smtClean="0"/>
            </a:br>
            <a:r>
              <a:rPr lang="ru-RU" dirty="0" smtClean="0"/>
              <a:t>Лена чистила песком,</a:t>
            </a:r>
            <a:br>
              <a:rPr lang="ru-RU" dirty="0" smtClean="0"/>
            </a:br>
            <a:r>
              <a:rPr lang="ru-RU" dirty="0" smtClean="0"/>
              <a:t>Два часа в корыте Лену</a:t>
            </a:r>
            <a:br>
              <a:rPr lang="ru-RU" dirty="0" smtClean="0"/>
            </a:br>
            <a:r>
              <a:rPr lang="ru-RU" dirty="0" smtClean="0"/>
              <a:t>Мыла мамочка потом.</a:t>
            </a:r>
            <a:br>
              <a:rPr lang="ru-RU" dirty="0" smtClean="0"/>
            </a:br>
            <a:r>
              <a:rPr lang="ru-RU" dirty="0" smtClean="0"/>
              <a:t>6) Чтобы мама удивилась,</a:t>
            </a:r>
            <a:br>
              <a:rPr lang="ru-RU" dirty="0" smtClean="0"/>
            </a:br>
            <a:r>
              <a:rPr lang="ru-RU" dirty="0" smtClean="0"/>
              <a:t>Папа сделал нам обед.</a:t>
            </a:r>
            <a:br>
              <a:rPr lang="ru-RU" dirty="0" smtClean="0"/>
            </a:br>
            <a:r>
              <a:rPr lang="ru-RU" dirty="0" smtClean="0"/>
              <a:t>Почему-то даже кошка</a:t>
            </a:r>
            <a:br>
              <a:rPr lang="ru-RU" dirty="0" smtClean="0"/>
            </a:br>
            <a:r>
              <a:rPr lang="ru-RU" dirty="0" smtClean="0"/>
              <a:t>Отвернулась от котлет.</a:t>
            </a:r>
            <a:br>
              <a:rPr lang="ru-RU" dirty="0" smtClean="0"/>
            </a:br>
            <a:r>
              <a:rPr lang="ru-RU" dirty="0" smtClean="0"/>
              <a:t>7) Мы вам спели ,как сумели,</a:t>
            </a:r>
            <a:br>
              <a:rPr lang="ru-RU" dirty="0" smtClean="0"/>
            </a:br>
            <a:r>
              <a:rPr lang="ru-RU" dirty="0" smtClean="0"/>
              <a:t>Мы ведь только дети,</a:t>
            </a:r>
            <a:br>
              <a:rPr lang="ru-RU" dirty="0" smtClean="0"/>
            </a:br>
            <a:r>
              <a:rPr lang="ru-RU" dirty="0" smtClean="0"/>
              <a:t>Только знаем, наши мамы-</a:t>
            </a:r>
            <a:br>
              <a:rPr lang="ru-RU" dirty="0" smtClean="0"/>
            </a:br>
            <a:r>
              <a:rPr lang="ru-RU" dirty="0" err="1" smtClean="0"/>
              <a:t>Лучшии</a:t>
            </a:r>
            <a:r>
              <a:rPr lang="ru-RU" dirty="0" smtClean="0"/>
              <a:t> на свете.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4.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Наши мамы немного отдохнули и сейчас для вас еще один конкурс называется он «Загадочный». Отгадайте загадки:</a:t>
            </a:r>
            <a:br>
              <a:rPr lang="ru-RU" dirty="0" smtClean="0"/>
            </a:br>
            <a:r>
              <a:rPr lang="ru-RU" dirty="0" smtClean="0"/>
              <a:t>1) Эти шарики на нити</a:t>
            </a:r>
            <a:br>
              <a:rPr lang="ru-RU" dirty="0" smtClean="0"/>
            </a:br>
            <a:r>
              <a:rPr lang="ru-RU" dirty="0" smtClean="0"/>
              <a:t>Вы примерить не хотите ль?</a:t>
            </a:r>
            <a:br>
              <a:rPr lang="ru-RU" dirty="0" smtClean="0"/>
            </a:br>
            <a:r>
              <a:rPr lang="ru-RU" dirty="0" smtClean="0"/>
              <a:t>На любые вкусы</a:t>
            </a:r>
            <a:br>
              <a:rPr lang="ru-RU" dirty="0" smtClean="0"/>
            </a:br>
            <a:r>
              <a:rPr lang="ru-RU" dirty="0" smtClean="0"/>
              <a:t>В маминой шкатулке …(бусы).</a:t>
            </a:r>
            <a:br>
              <a:rPr lang="ru-RU" dirty="0" smtClean="0"/>
            </a:br>
            <a:r>
              <a:rPr lang="ru-RU" dirty="0" smtClean="0"/>
              <a:t>2) В ушах маминых сверкают,</a:t>
            </a:r>
            <a:br>
              <a:rPr lang="ru-RU" dirty="0" smtClean="0"/>
            </a:br>
            <a:r>
              <a:rPr lang="ru-RU" dirty="0" smtClean="0"/>
              <a:t>Цветом радуги играют.</a:t>
            </a:r>
            <a:br>
              <a:rPr lang="ru-RU" dirty="0" smtClean="0"/>
            </a:br>
            <a:r>
              <a:rPr lang="ru-RU" dirty="0" smtClean="0"/>
              <a:t>Серебрятся капли-крошки</a:t>
            </a:r>
            <a:br>
              <a:rPr lang="ru-RU" dirty="0" smtClean="0"/>
            </a:br>
            <a:r>
              <a:rPr lang="ru-RU" dirty="0" smtClean="0"/>
              <a:t>Украшения…(сережки).</a:t>
            </a:r>
            <a:br>
              <a:rPr lang="ru-RU" dirty="0" smtClean="0"/>
            </a:br>
            <a:r>
              <a:rPr lang="ru-RU" dirty="0" smtClean="0"/>
              <a:t>3) Край ее зовут полями,</a:t>
            </a:r>
            <a:br>
              <a:rPr lang="ru-RU" dirty="0" smtClean="0"/>
            </a:br>
            <a:r>
              <a:rPr lang="ru-RU" dirty="0" smtClean="0"/>
              <a:t>Верх украшен весь цветами.</a:t>
            </a:r>
            <a:br>
              <a:rPr lang="ru-RU" dirty="0" smtClean="0"/>
            </a:br>
            <a:r>
              <a:rPr lang="ru-RU" dirty="0" smtClean="0"/>
              <a:t>Головной убор-загадка-</a:t>
            </a:r>
            <a:br>
              <a:rPr lang="ru-RU" dirty="0" smtClean="0"/>
            </a:br>
            <a:r>
              <a:rPr lang="ru-RU" dirty="0" smtClean="0"/>
              <a:t>Есть у нашей мамы…(шляпка).</a:t>
            </a:r>
            <a:br>
              <a:rPr lang="ru-RU" dirty="0" smtClean="0"/>
            </a:br>
            <a:r>
              <a:rPr lang="ru-RU" dirty="0" smtClean="0"/>
              <a:t>4) Назовите-ка посуду:</a:t>
            </a:r>
            <a:br>
              <a:rPr lang="ru-RU" dirty="0" smtClean="0"/>
            </a:br>
            <a:r>
              <a:rPr lang="ru-RU" dirty="0" smtClean="0"/>
              <a:t>Ручка </a:t>
            </a:r>
            <a:r>
              <a:rPr lang="ru-RU" dirty="0" err="1" smtClean="0"/>
              <a:t>прищипилась</a:t>
            </a:r>
            <a:r>
              <a:rPr lang="ru-RU" dirty="0" smtClean="0"/>
              <a:t> к кругу.</a:t>
            </a:r>
            <a:br>
              <a:rPr lang="ru-RU" dirty="0" smtClean="0"/>
            </a:br>
            <a:r>
              <a:rPr lang="ru-RU" dirty="0" smtClean="0"/>
              <a:t>Блин испечь ей- ерунда</a:t>
            </a:r>
            <a:br>
              <a:rPr lang="ru-RU" dirty="0" smtClean="0"/>
            </a:br>
            <a:r>
              <a:rPr lang="ru-RU" dirty="0" smtClean="0"/>
              <a:t>Это же…(сковорода)</a:t>
            </a:r>
            <a:br>
              <a:rPr lang="ru-RU" dirty="0" smtClean="0"/>
            </a:br>
            <a:r>
              <a:rPr lang="ru-RU" dirty="0" smtClean="0"/>
              <a:t>5) В брюхе у него вода</a:t>
            </a:r>
            <a:br>
              <a:rPr lang="ru-RU" dirty="0" smtClean="0"/>
            </a:br>
            <a:r>
              <a:rPr lang="ru-RU" dirty="0" smtClean="0"/>
              <a:t>Заблудила от тепла.</a:t>
            </a:r>
            <a:br>
              <a:rPr lang="ru-RU" dirty="0" smtClean="0"/>
            </a:br>
            <a:r>
              <a:rPr lang="ru-RU" dirty="0" smtClean="0"/>
              <a:t>Как разгневанный начальник,</a:t>
            </a:r>
            <a:br>
              <a:rPr lang="ru-RU" dirty="0" smtClean="0"/>
            </a:br>
            <a:r>
              <a:rPr lang="ru-RU" dirty="0" smtClean="0"/>
              <a:t>Быстро закипает …(чайник).</a:t>
            </a:r>
            <a:br>
              <a:rPr lang="ru-RU" dirty="0" smtClean="0"/>
            </a:br>
            <a:r>
              <a:rPr lang="ru-RU" dirty="0" smtClean="0"/>
              <a:t>6) Это кушанье для всех</a:t>
            </a:r>
            <a:br>
              <a:rPr lang="ru-RU" dirty="0" smtClean="0"/>
            </a:br>
            <a:r>
              <a:rPr lang="ru-RU" dirty="0" smtClean="0"/>
              <a:t>Мама сварит на обед.</a:t>
            </a:r>
            <a:br>
              <a:rPr lang="ru-RU" dirty="0" smtClean="0"/>
            </a:br>
            <a:r>
              <a:rPr lang="ru-RU" dirty="0" smtClean="0"/>
              <a:t>И половник тут как тут-</a:t>
            </a:r>
            <a:br>
              <a:rPr lang="ru-RU" dirty="0" smtClean="0"/>
            </a:br>
            <a:r>
              <a:rPr lang="ru-RU" dirty="0" smtClean="0"/>
              <a:t>Разольет в тарелки …(суп).</a:t>
            </a:r>
            <a:br>
              <a:rPr lang="ru-RU" dirty="0" smtClean="0"/>
            </a:br>
            <a:r>
              <a:rPr lang="ru-RU" dirty="0" smtClean="0"/>
              <a:t>7) Пыль найдет и вмиг проглотит-</a:t>
            </a:r>
            <a:br>
              <a:rPr lang="ru-RU" dirty="0" smtClean="0"/>
            </a:br>
            <a:r>
              <a:rPr lang="ru-RU" dirty="0" smtClean="0"/>
              <a:t>Чистоту для вас наводит.</a:t>
            </a:r>
            <a:br>
              <a:rPr lang="ru-RU" dirty="0" smtClean="0"/>
            </a:br>
            <a:r>
              <a:rPr lang="ru-RU" dirty="0" smtClean="0"/>
              <a:t>Длинный шланг ,как хобот нос,</a:t>
            </a:r>
            <a:br>
              <a:rPr lang="ru-RU" dirty="0" smtClean="0"/>
            </a:br>
            <a:r>
              <a:rPr lang="ru-RU" dirty="0" smtClean="0"/>
              <a:t>Коврик чистит… (пылесос).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5.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Сейчас уважаемые мамы предлагаем вам посмотреть видео ролик про ваших детишек.</a:t>
            </a:r>
            <a:br>
              <a:rPr lang="ru-RU" dirty="0" smtClean="0"/>
            </a:br>
            <a:r>
              <a:rPr lang="ru-RU" dirty="0" smtClean="0"/>
              <a:t>Наша конкурсная программа продолжается и для вас следующий конкурс « Угадай кто?» Сейчас будут звучат голоса ваших детей и вы должны угадать чей это ребенок. И так мы начинаем наш конкурс .(аудиозапись с голосами детей).</a:t>
            </a:r>
            <a:br>
              <a:rPr lang="ru-RU" dirty="0" smtClean="0"/>
            </a:br>
            <a:r>
              <a:rPr lang="ru-RU" dirty="0" smtClean="0"/>
              <a:t>Спасибо дорогие родители ,вы очень хорошо знаете голоса своих детей. И сейчас для вас звучит стихотворение:</a:t>
            </a:r>
            <a:br>
              <a:rPr lang="ru-RU" dirty="0" smtClean="0"/>
            </a:br>
            <a:r>
              <a:rPr lang="ru-RU" dirty="0" smtClean="0"/>
              <a:t>« Каждый день ».</a:t>
            </a:r>
            <a:br>
              <a:rPr lang="ru-RU" dirty="0" smtClean="0"/>
            </a:br>
            <a:r>
              <a:rPr lang="ru-RU" dirty="0" smtClean="0"/>
              <a:t>Каждый день и каждый час</a:t>
            </a:r>
            <a:br>
              <a:rPr lang="ru-RU" dirty="0" smtClean="0"/>
            </a:br>
            <a:r>
              <a:rPr lang="ru-RU" dirty="0" smtClean="0"/>
              <a:t>Думаю о маме.</a:t>
            </a:r>
            <a:br>
              <a:rPr lang="ru-RU" dirty="0" smtClean="0"/>
            </a:br>
            <a:r>
              <a:rPr lang="ru-RU" dirty="0" smtClean="0"/>
              <a:t>Мамы тоже любят нас</a:t>
            </a:r>
            <a:br>
              <a:rPr lang="ru-RU" dirty="0" smtClean="0"/>
            </a:br>
            <a:r>
              <a:rPr lang="ru-RU" dirty="0" smtClean="0"/>
              <a:t>И гордятся нами.</a:t>
            </a:r>
            <a:br>
              <a:rPr lang="ru-RU" dirty="0" smtClean="0"/>
            </a:br>
            <a:r>
              <a:rPr lang="ru-RU" dirty="0" smtClean="0"/>
              <a:t>Каждый день хочу держать</a:t>
            </a:r>
            <a:br>
              <a:rPr lang="ru-RU" dirty="0" smtClean="0"/>
            </a:br>
            <a:r>
              <a:rPr lang="ru-RU" dirty="0" smtClean="0"/>
              <a:t>Я в своих ладошках</a:t>
            </a:r>
            <a:br>
              <a:rPr lang="ru-RU" dirty="0" smtClean="0"/>
            </a:br>
            <a:r>
              <a:rPr lang="ru-RU" dirty="0" smtClean="0"/>
              <a:t>Руки добрые ее,</a:t>
            </a:r>
            <a:br>
              <a:rPr lang="ru-RU" dirty="0" smtClean="0"/>
            </a:br>
            <a:r>
              <a:rPr lang="ru-RU" dirty="0" smtClean="0"/>
              <a:t>Ну хотя б немножко,</a:t>
            </a:r>
            <a:br>
              <a:rPr lang="ru-RU" dirty="0" smtClean="0"/>
            </a:br>
            <a:r>
              <a:rPr lang="ru-RU" dirty="0" smtClean="0"/>
              <a:t>Каждый день могу ее</a:t>
            </a:r>
            <a:br>
              <a:rPr lang="ru-RU" dirty="0" smtClean="0"/>
            </a:br>
            <a:r>
              <a:rPr lang="ru-RU" dirty="0" smtClean="0"/>
              <a:t>Ждать до самой ночи.</a:t>
            </a:r>
            <a:br>
              <a:rPr lang="ru-RU" dirty="0" smtClean="0"/>
            </a:br>
            <a:r>
              <a:rPr lang="ru-RU" dirty="0" smtClean="0"/>
              <a:t>Потому что мамы наши</a:t>
            </a:r>
            <a:br>
              <a:rPr lang="ru-RU" dirty="0" smtClean="0"/>
            </a:br>
            <a:r>
              <a:rPr lang="ru-RU" dirty="0" smtClean="0"/>
              <a:t>Занятые очень.</a:t>
            </a:r>
            <a:br>
              <a:rPr lang="ru-RU" dirty="0" smtClean="0"/>
            </a:br>
            <a:r>
              <a:rPr lang="ru-RU" dirty="0" smtClean="0"/>
              <a:t>Каждый день хочу дарить</a:t>
            </a:r>
            <a:br>
              <a:rPr lang="ru-RU" dirty="0" smtClean="0"/>
            </a:br>
            <a:r>
              <a:rPr lang="ru-RU" dirty="0" smtClean="0"/>
              <a:t>Мамочке букеты,</a:t>
            </a:r>
            <a:br>
              <a:rPr lang="ru-RU" dirty="0" smtClean="0"/>
            </a:br>
            <a:r>
              <a:rPr lang="ru-RU" dirty="0" smtClean="0"/>
              <a:t>Говорить слова любви.</a:t>
            </a:r>
            <a:br>
              <a:rPr lang="ru-RU" dirty="0" smtClean="0"/>
            </a:br>
            <a:r>
              <a:rPr lang="ru-RU" dirty="0" smtClean="0"/>
              <a:t>Как прекрасно это!</a:t>
            </a:r>
            <a:br>
              <a:rPr lang="ru-RU" dirty="0" smtClean="0"/>
            </a:br>
            <a:r>
              <a:rPr lang="ru-RU" dirty="0" smtClean="0"/>
              <a:t>Каждый день, не только лишь</a:t>
            </a:r>
            <a:br>
              <a:rPr lang="ru-RU" dirty="0" smtClean="0"/>
            </a:br>
            <a:r>
              <a:rPr lang="ru-RU" dirty="0" smtClean="0"/>
              <a:t>В день восьмого марта</a:t>
            </a:r>
            <a:br>
              <a:rPr lang="ru-RU" dirty="0" smtClean="0"/>
            </a:br>
            <a:r>
              <a:rPr lang="ru-RU" dirty="0" smtClean="0"/>
              <a:t>Сделать праздником для мам</a:t>
            </a:r>
            <a:br>
              <a:rPr lang="ru-RU" dirty="0" smtClean="0"/>
            </a:br>
            <a:r>
              <a:rPr lang="ru-RU" dirty="0" smtClean="0"/>
              <a:t>Было бы приятно.</a:t>
            </a:r>
            <a:br>
              <a:rPr lang="ru-RU" dirty="0" smtClean="0"/>
            </a:br>
            <a:r>
              <a:rPr lang="ru-RU" dirty="0" smtClean="0"/>
              <a:t>Каждый день бы танцевать,</a:t>
            </a:r>
            <a:br>
              <a:rPr lang="ru-RU" dirty="0" smtClean="0"/>
            </a:br>
            <a:r>
              <a:rPr lang="ru-RU" dirty="0" smtClean="0"/>
              <a:t>Удивлять стихами…</a:t>
            </a:r>
            <a:br>
              <a:rPr lang="ru-RU" dirty="0" smtClean="0"/>
            </a:br>
            <a:r>
              <a:rPr lang="ru-RU" dirty="0" smtClean="0"/>
              <a:t>Как люблю я мою маму,</a:t>
            </a:r>
            <a:br>
              <a:rPr lang="ru-RU" dirty="0" smtClean="0"/>
            </a:br>
            <a:r>
              <a:rPr lang="ru-RU" dirty="0" smtClean="0"/>
              <a:t>Вы поймете сами.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6.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На этом наш праздничный </a:t>
            </a:r>
            <a:r>
              <a:rPr lang="ru-RU" dirty="0" err="1" smtClean="0"/>
              <a:t>концерт-не</a:t>
            </a:r>
            <a:r>
              <a:rPr lang="ru-RU" dirty="0" smtClean="0"/>
              <a:t> подошел к концу и сейчас прозвучит стихотворение:</a:t>
            </a:r>
            <a:br>
              <a:rPr lang="ru-RU" dirty="0" smtClean="0"/>
            </a:br>
            <a:r>
              <a:rPr lang="ru-RU" dirty="0" smtClean="0"/>
              <a:t>«Разговор»</a:t>
            </a:r>
            <a:br>
              <a:rPr lang="ru-RU" dirty="0" smtClean="0"/>
            </a:br>
            <a:r>
              <a:rPr lang="ru-RU" dirty="0" smtClean="0"/>
              <a:t>«Здравствуй, мама! Здравствуй, солнца свет!</a:t>
            </a:r>
            <a:br>
              <a:rPr lang="ru-RU" dirty="0" smtClean="0"/>
            </a:br>
            <a:r>
              <a:rPr lang="ru-RU" dirty="0" smtClean="0"/>
              <a:t>С праздником тебя! А вот – цветочки.</a:t>
            </a:r>
            <a:br>
              <a:rPr lang="ru-RU" dirty="0" smtClean="0"/>
            </a:br>
            <a:r>
              <a:rPr lang="ru-RU" dirty="0" smtClean="0"/>
              <a:t>Все родные шлют тебе привет,</a:t>
            </a:r>
            <a:br>
              <a:rPr lang="ru-RU" dirty="0" smtClean="0"/>
            </a:br>
            <a:r>
              <a:rPr lang="ru-RU" dirty="0" smtClean="0"/>
              <a:t>А подарок – от любимой дочки.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Полно плакать, вижу, рада ты,</a:t>
            </a:r>
            <a:br>
              <a:rPr lang="ru-RU" dirty="0" smtClean="0"/>
            </a:br>
            <a:r>
              <a:rPr lang="ru-RU" dirty="0" smtClean="0"/>
              <a:t>Рада я, ну, вроде, всё – взаимно.</a:t>
            </a:r>
            <a:br>
              <a:rPr lang="ru-RU" dirty="0" smtClean="0"/>
            </a:br>
            <a:r>
              <a:rPr lang="ru-RU" dirty="0" smtClean="0"/>
              <a:t>Дай, поставлю в вазочку цветы,</a:t>
            </a:r>
            <a:br>
              <a:rPr lang="ru-RU" dirty="0" smtClean="0"/>
            </a:br>
            <a:r>
              <a:rPr lang="ru-RU" dirty="0" smtClean="0"/>
              <a:t>Посидим, поговорим в гостиной.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Говоришь, что плохо. Знаю, мам.</a:t>
            </a:r>
            <a:br>
              <a:rPr lang="ru-RU" dirty="0" smtClean="0"/>
            </a:br>
            <a:r>
              <a:rPr lang="ru-RU" dirty="0" smtClean="0"/>
              <a:t>Ты ж от жизни не просила много.</a:t>
            </a:r>
            <a:br>
              <a:rPr lang="ru-RU" dirty="0" smtClean="0"/>
            </a:br>
            <a:r>
              <a:rPr lang="ru-RU" dirty="0" smtClean="0"/>
              <a:t>Мы беду разделим пополам,</a:t>
            </a:r>
            <a:br>
              <a:rPr lang="ru-RU" dirty="0" smtClean="0"/>
            </a:br>
            <a:r>
              <a:rPr lang="ru-RU" dirty="0" smtClean="0"/>
              <a:t>Будем вместе уповать на Бога.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мире беспредела и «братвы»</a:t>
            </a:r>
            <a:br>
              <a:rPr lang="ru-RU" dirty="0" smtClean="0"/>
            </a:br>
            <a:r>
              <a:rPr lang="ru-RU" dirty="0" smtClean="0"/>
              <a:t>Жить и выжить очень трудно даже…</a:t>
            </a:r>
            <a:br>
              <a:rPr lang="ru-RU" dirty="0" smtClean="0"/>
            </a:br>
            <a:r>
              <a:rPr lang="ru-RU" dirty="0" smtClean="0"/>
              <a:t>Дай, святой коснуться головы,</a:t>
            </a:r>
            <a:br>
              <a:rPr lang="ru-RU" dirty="0" smtClean="0"/>
            </a:br>
            <a:r>
              <a:rPr lang="ru-RU" dirty="0" smtClean="0"/>
              <a:t>Дай, седые волосы поглажу…»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мы говорим всем матерям , которые дали нам жизнь! И мы верим, что ваши дети будут радовать вас всю жизнь и говорить только ласковые слова! Ну а теперь сладкий </a:t>
            </a:r>
            <a:r>
              <a:rPr lang="ru-RU" dirty="0" err="1" smtClean="0"/>
              <a:t>сюрприз,мы</a:t>
            </a:r>
            <a:r>
              <a:rPr lang="ru-RU" dirty="0" smtClean="0"/>
              <a:t> всех </a:t>
            </a:r>
            <a:r>
              <a:rPr lang="ru-RU" dirty="0" err="1" smtClean="0"/>
              <a:t>преглашаем</a:t>
            </a:r>
            <a:r>
              <a:rPr lang="ru-RU" dirty="0" smtClean="0"/>
              <a:t> к </a:t>
            </a:r>
            <a:r>
              <a:rPr lang="ru-RU" dirty="0" err="1" smtClean="0"/>
              <a:t>чаепитию,за</a:t>
            </a:r>
            <a:r>
              <a:rPr lang="ru-RU" dirty="0" smtClean="0"/>
              <a:t> стол.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Поздравления для мамы.</a:t>
            </a:r>
            <a:endParaRPr lang="ru-RU" dirty="0"/>
          </a:p>
        </p:txBody>
      </p:sp>
      <p:pic>
        <p:nvPicPr>
          <p:cNvPr id="4" name="Содержимое 3" descr="661661672 (1)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75" y="1651794"/>
            <a:ext cx="4438650" cy="47625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</TotalTime>
  <Words>114</Words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Сценарий мероприятия «Мамин день». </vt:lpstr>
      <vt:lpstr> 1.  Ход сценария.</vt:lpstr>
      <vt:lpstr>2.</vt:lpstr>
      <vt:lpstr>3.</vt:lpstr>
      <vt:lpstr>4.</vt:lpstr>
      <vt:lpstr>5.</vt:lpstr>
      <vt:lpstr>6.</vt:lpstr>
      <vt:lpstr>Поздравления для мамы.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Сценарий мероприятия «Мамин день». </dc:title>
  <dc:creator>Admin</dc:creator>
  <cp:lastModifiedBy>Admin</cp:lastModifiedBy>
  <cp:revision>14</cp:revision>
  <dcterms:created xsi:type="dcterms:W3CDTF">2013-11-18T15:28:39Z</dcterms:created>
  <dcterms:modified xsi:type="dcterms:W3CDTF">2013-11-18T16:02:02Z</dcterms:modified>
</cp:coreProperties>
</file>