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dnoklassniki.ru/dk?cmd=logExternal&amp;st.cmd=logExternal&amp;st.name=62224553686472&amp;st.link=http://www.maaam.ru/users/valentina81&amp;st._aid=Shares_openLink" TargetMode="External"/><Relationship Id="rId2" Type="http://schemas.openxmlformats.org/officeDocument/2006/relationships/hyperlink" Target="http://odnoklassniki.ru/dk?cmd=logExternal&amp;st.name=externalLinkRedirect&amp;st.link=http://nsportal.ru/guskova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Детский сад-второй наш дом.</a:t>
            </a:r>
            <a:endParaRPr lang="ru-RU" dirty="0"/>
          </a:p>
        </p:txBody>
      </p:sp>
      <p:pic>
        <p:nvPicPr>
          <p:cNvPr id="5" name="Содержимое 4" descr="IMG_68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sp>
        <p:nvSpPr>
          <p:cNvPr id="3" name="Подзаголовок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Второй ваш дом 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Детки в садике живут,</a:t>
            </a:r>
            <a:br>
              <a:rPr lang="ru-RU" dirty="0" smtClean="0"/>
            </a:br>
            <a:r>
              <a:rPr lang="ru-RU" dirty="0" smtClean="0"/>
              <a:t>Здесь играют и поют,</a:t>
            </a:r>
            <a:br>
              <a:rPr lang="ru-RU" dirty="0" smtClean="0"/>
            </a:br>
            <a:r>
              <a:rPr lang="ru-RU" dirty="0" smtClean="0"/>
              <a:t>Здесь друзей себе находят,</a:t>
            </a:r>
            <a:br>
              <a:rPr lang="ru-RU" dirty="0" smtClean="0"/>
            </a:br>
            <a:r>
              <a:rPr lang="ru-RU" dirty="0" smtClean="0"/>
              <a:t>На прогулку с ними ходят.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Вместе спорят и мечтают,</a:t>
            </a:r>
            <a:br>
              <a:rPr lang="ru-RU" dirty="0" smtClean="0"/>
            </a:br>
            <a:r>
              <a:rPr lang="ru-RU" dirty="0" smtClean="0"/>
              <a:t>Незаметно подрастают.</a:t>
            </a:r>
            <a:br>
              <a:rPr lang="ru-RU" dirty="0" smtClean="0"/>
            </a:br>
            <a:r>
              <a:rPr lang="ru-RU" dirty="0" smtClean="0"/>
              <a:t>Детский сад — второй ваш дом,</a:t>
            </a:r>
            <a:br>
              <a:rPr lang="ru-RU" dirty="0" smtClean="0"/>
            </a:br>
            <a:r>
              <a:rPr lang="ru-RU" dirty="0" smtClean="0"/>
              <a:t>Как тепло, уютно в нем!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 его любите, дети,</a:t>
            </a:r>
            <a:br>
              <a:rPr lang="ru-RU" dirty="0" smtClean="0"/>
            </a:br>
            <a:r>
              <a:rPr lang="ru-RU" dirty="0" smtClean="0"/>
              <a:t>Самый добрый дом на свете!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Гуськова</a:t>
            </a:r>
            <a:r>
              <a:rPr lang="ru-RU" dirty="0" smtClean="0"/>
              <a:t> Валентина Алексеевна</a:t>
            </a:r>
            <a:endParaRPr lang="ru-RU" dirty="0"/>
          </a:p>
        </p:txBody>
      </p:sp>
      <p:pic>
        <p:nvPicPr>
          <p:cNvPr id="5" name="Содержимое 4" descr="IMG_22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9258"/>
            <a:ext cx="4038600" cy="2267847"/>
          </a:xfrm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Гуськова</a:t>
            </a:r>
            <a:r>
              <a:rPr lang="ru-RU" dirty="0" smtClean="0"/>
              <a:t> Валентина </a:t>
            </a:r>
            <a:r>
              <a:rPr lang="ru-RU" dirty="0" err="1" smtClean="0"/>
              <a:t>Алексеевна,в</a:t>
            </a:r>
            <a:r>
              <a:rPr lang="ru-RU" dirty="0" smtClean="0"/>
              <a:t> 2000 году закончила </a:t>
            </a:r>
            <a:r>
              <a:rPr lang="ru-RU" dirty="0" err="1" smtClean="0"/>
              <a:t>Вольское</a:t>
            </a:r>
            <a:r>
              <a:rPr lang="ru-RU" dirty="0" smtClean="0"/>
              <a:t> педагогическое училище имени Ф.И.Панфёрова по специальности </a:t>
            </a:r>
            <a:r>
              <a:rPr lang="ru-RU" dirty="0" err="1" smtClean="0"/>
              <a:t>преподование</a:t>
            </a:r>
            <a:r>
              <a:rPr lang="ru-RU" dirty="0" smtClean="0"/>
              <a:t> в начальных </a:t>
            </a:r>
            <a:r>
              <a:rPr lang="ru-RU" dirty="0" err="1" smtClean="0"/>
              <a:t>классах.В</a:t>
            </a:r>
            <a:r>
              <a:rPr lang="ru-RU" dirty="0" smtClean="0"/>
              <a:t> 2009 году закончила региональный финансово-экономический институт города Курска ,где присуждена квалификация Менеджер по специальности менеджмент </a:t>
            </a:r>
            <a:r>
              <a:rPr lang="ru-RU" dirty="0" err="1" smtClean="0"/>
              <a:t>организации.Я</a:t>
            </a:r>
            <a:r>
              <a:rPr lang="ru-RU" dirty="0" smtClean="0"/>
              <a:t> </a:t>
            </a:r>
            <a:r>
              <a:rPr lang="ru-RU" dirty="0" err="1" smtClean="0"/>
              <a:t>считаю,что</a:t>
            </a:r>
            <a:r>
              <a:rPr lang="ru-RU" dirty="0" smtClean="0"/>
              <a:t> </a:t>
            </a:r>
            <a:r>
              <a:rPr lang="ru-RU" dirty="0" err="1" smtClean="0"/>
              <a:t>ДЕТИ-это</a:t>
            </a:r>
            <a:r>
              <a:rPr lang="ru-RU" dirty="0" smtClean="0"/>
              <a:t> цветы </a:t>
            </a:r>
            <a:r>
              <a:rPr lang="ru-RU" dirty="0" err="1" smtClean="0"/>
              <a:t>жизни,поэтому</a:t>
            </a:r>
            <a:r>
              <a:rPr lang="ru-RU" dirty="0" smtClean="0"/>
              <a:t> выбрала работу с детьми и в данный момент работаю воспитателем в детском </a:t>
            </a:r>
            <a:r>
              <a:rPr lang="ru-RU" dirty="0" smtClean="0"/>
              <a:t>саду.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Странички для педагогов.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1071546"/>
            <a:ext cx="5214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Мой &lt;</a:t>
            </a:r>
            <a:r>
              <a:rPr lang="ru-RU" dirty="0" err="1" smtClean="0"/>
              <a:t>a</a:t>
            </a:r>
            <a:r>
              <a:rPr lang="ru-RU" dirty="0" smtClean="0"/>
              <a:t> </a:t>
            </a:r>
            <a:r>
              <a:rPr lang="ru-RU" dirty="0" err="1" smtClean="0"/>
              <a:t>href</a:t>
            </a:r>
            <a:r>
              <a:rPr lang="ru-RU" dirty="0" smtClean="0"/>
              <a:t> = "</a:t>
            </a:r>
            <a:r>
              <a:rPr lang="ru-RU" dirty="0" smtClean="0">
                <a:hlinkClick r:id="rId2"/>
              </a:rPr>
              <a:t>http://nsportal.ru/guskova</a:t>
            </a:r>
            <a:r>
              <a:rPr lang="ru-RU" dirty="0" smtClean="0"/>
              <a:t> </a:t>
            </a:r>
          </a:p>
          <a:p>
            <a:r>
              <a:rPr lang="ru-RU" dirty="0" smtClean="0"/>
              <a:t>" &gt; сайт дошкольных работников&lt;/</a:t>
            </a:r>
            <a:r>
              <a:rPr lang="ru-RU" dirty="0" err="1" smtClean="0"/>
              <a:t>a</a:t>
            </a:r>
            <a:r>
              <a:rPr lang="ru-RU" dirty="0" smtClean="0"/>
              <a:t>&gt;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551837"/>
            <a:ext cx="6286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hlinkClick r:id="rId3" tooltip="Валентина Гуськова - Для воспитателей детских садов - Мааам.ру"/>
              </a:rPr>
              <a:t>Валентина </a:t>
            </a:r>
            <a:r>
              <a:rPr lang="ru-RU" b="1" dirty="0" err="1" smtClean="0">
                <a:hlinkClick r:id="rId3" tooltip="Валентина Гуськова - Для воспитателей детских садов - Мааам.ру"/>
              </a:rPr>
              <a:t>Гуськова</a:t>
            </a:r>
            <a:r>
              <a:rPr lang="ru-RU" b="1" dirty="0" smtClean="0">
                <a:hlinkClick r:id="rId3" tooltip="Валентина Гуськова - Для воспитателей детских садов - Мааам.ру"/>
              </a:rPr>
              <a:t> - Для воспитателей детских садов - </a:t>
            </a:r>
            <a:r>
              <a:rPr lang="ru-RU" b="1" dirty="0" err="1" smtClean="0">
                <a:hlinkClick r:id="rId3" tooltip="Валентина Гуськова - Для воспитателей детских садов - Мааам.ру"/>
              </a:rPr>
              <a:t>Мааам.ру</a:t>
            </a:r>
            <a:r>
              <a:rPr lang="ru-RU" b="1" dirty="0" smtClean="0"/>
              <a:t> </a:t>
            </a:r>
          </a:p>
          <a:p>
            <a:r>
              <a:rPr lang="ru-RU" dirty="0" err="1" smtClean="0"/>
              <a:t>Мааам.ру</a:t>
            </a:r>
            <a:r>
              <a:rPr lang="ru-RU" dirty="0" smtClean="0"/>
              <a:t> - всё для воспитателей детского сада: конспекты занятий, методические разработки, сценарии праздников, детские поделки, оформление и игры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IMG_228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134" r="11134"/>
          <a:stretch>
            <a:fillRect/>
          </a:stretch>
        </p:blipFill>
        <p:spPr>
          <a:xfrm>
            <a:off x="1571604" y="1785926"/>
            <a:ext cx="5486400" cy="3962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214290"/>
            <a:ext cx="5486400" cy="1482849"/>
          </a:xfrm>
        </p:spPr>
        <p:txBody>
          <a:bodyPr/>
          <a:lstStyle/>
          <a:p>
            <a:r>
              <a:rPr lang="ru-RU" dirty="0" smtClean="0"/>
              <a:t>Детство – важнейший период человеческой жизни, не подготовка к будущей жизни, а настоящая, яркая, самобытная, неповторимая жизнь. И от того, как прошло детство, кто вел ребенка за руку в детские годы, что вошло в его разум и сердце из окружающего мира, - от этого, в решающей степени, зависит, каким человеком станет сегодняшний малыш.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Почему я работаю воспитателем ?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3526302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 Мне нравится работать с детьми, потому что каждый ребенок индивидуален и в каждом есть своя изюминка.</a:t>
            </a:r>
          </a:p>
          <a:p>
            <a:r>
              <a:rPr lang="ru-RU" dirty="0" smtClean="0"/>
              <a:t>Для того чтобы найти подход к ребенку, необходимо изучить его, любить и уважать его настолько, чтобы отдавать ему все самое лучшее, что имеешь в душе. Меня очень часто малыши называют мамой. Я сначала не могла себе представить, как можно называть чужого человека мамой, и мне не хотелось бы, чтобы мой ребенок кого-то так называл. Но потом я поняла, что этим детям просто не хватает материнской любви, нежности, внимания, и они это находят у воспитателя. Я своим вниманием делаю детей чуть-чуть счастливее.</a:t>
            </a:r>
          </a:p>
          <a:p>
            <a:r>
              <a:rPr lang="ru-RU" dirty="0" smtClean="0"/>
              <a:t>Я хочу сказать, что любовь ребенка состоит из доверия и веры. Его привлекают внешние проявления, приветливый взгляд, ласковая улыбка, но привязывает каждодневное поведение. Это маленькое существо, которое скачет и болтает, слушает и говорит сам с собой -  наблюдает и сравнивает. Если поступки воспитателя не гармонируют с его словами, он скоро заметит это и разочаруется в нем, т.к. ребенок глубоко уважает тех, кто заботится о нем.</a:t>
            </a:r>
          </a:p>
          <a:p>
            <a:r>
              <a:rPr lang="ru-RU" dirty="0" smtClean="0"/>
              <a:t>Мы, взрослые, постоянно убеждаем ребенка исполнять свои маленькие детские обязанности, но он должен видеть, что мы сами исполняем свои, тогда он не только будет любить нас, но и верить нам.</a:t>
            </a:r>
          </a:p>
          <a:p>
            <a:r>
              <a:rPr lang="ru-RU" dirty="0" smtClean="0"/>
              <a:t>Я убеждена, что любовь к ребенку предполагает непрерывное изучение его потребностей, способностей, стремлений и настойчивое усилие создать обстановку, где бы удовлетворялись его потребности, развивались его способности и осуществлялись его стремления. Я думаю, что любить ребенка – значит быть убежденной в своей обязанности дать ему сумму счастья, на которую он имеет право, довести до полного расцвета все его добрые задатки. Любить ребенка – значит охранять его, уважать его, потому что он слаб и невинен. Любить ребенка – значит самому облагораживаться, стремясь, стать достойным его.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</TotalTime>
  <Words>157</Words>
  <PresentationFormat>Экран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Детский сад-второй наш дом.</vt:lpstr>
      <vt:lpstr>Гуськова Валентина Алексеевна</vt:lpstr>
      <vt:lpstr>Странички для педагогов.</vt:lpstr>
      <vt:lpstr> </vt:lpstr>
      <vt:lpstr>Почему я работаю воспитателем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сад-второй наш дом.</dc:title>
  <dc:creator>Admin</dc:creator>
  <cp:lastModifiedBy>Admin</cp:lastModifiedBy>
  <cp:revision>12</cp:revision>
  <dcterms:created xsi:type="dcterms:W3CDTF">2013-11-12T15:50:17Z</dcterms:created>
  <dcterms:modified xsi:type="dcterms:W3CDTF">2013-11-12T16:31:00Z</dcterms:modified>
</cp:coreProperties>
</file>