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2" r:id="rId5"/>
    <p:sldId id="259" r:id="rId6"/>
    <p:sldId id="264" r:id="rId7"/>
    <p:sldId id="263" r:id="rId8"/>
    <p:sldId id="265" r:id="rId9"/>
    <p:sldId id="267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855" autoAdjust="0"/>
    <p:restoredTop sz="94690" autoAdjust="0"/>
  </p:normalViewPr>
  <p:slideViewPr>
    <p:cSldViewPr>
      <p:cViewPr varScale="1">
        <p:scale>
          <a:sx n="79" d="100"/>
          <a:sy n="79" d="100"/>
        </p:scale>
        <p:origin x="-88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1643050"/>
            <a:ext cx="7772400" cy="1470025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52" y="3286124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5">
                    <a:lumMod val="75000"/>
                  </a:schemeClr>
                </a:solidFill>
                <a:latin typeface="Segoe Scrip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2DCED-62E8-45BF-88B6-91B6C2BE2F4B}" type="datetimeFigureOut">
              <a:rPr lang="ru-RU"/>
              <a:pPr>
                <a:defRPr/>
              </a:pPr>
              <a:t>01.12.2014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05933-651C-4819-A177-2AC4345ED0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F73FD-7F32-46CB-9875-43382FE2C3BC}" type="datetimeFigureOut">
              <a:rPr lang="ru-RU"/>
              <a:pPr>
                <a:defRPr/>
              </a:pPr>
              <a:t>01.12.2014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87EB0-4765-4CFB-A04A-1E3C826138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00826-DEBB-4BB5-9256-AF78EB064DE5}" type="datetimeFigureOut">
              <a:rPr lang="ru-RU"/>
              <a:pPr>
                <a:defRPr/>
              </a:pPr>
              <a:t>01.12.2014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C989F-EF7C-4C55-A5F6-A466C081BB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F99B1-229B-4E83-96CD-E235262B8D91}" type="datetimeFigureOut">
              <a:rPr lang="ru-RU"/>
              <a:pPr>
                <a:defRPr/>
              </a:pPr>
              <a:t>01.12.2014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E1192-F987-496E-A24A-36688E44C9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0CD42-E145-4BB5-A800-8A5CC52A6953}" type="datetimeFigureOut">
              <a:rPr lang="ru-RU"/>
              <a:pPr>
                <a:defRPr/>
              </a:pPr>
              <a:t>01.12.2014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F0B67-35D7-44DF-A0FE-3D0196FE97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50069-C959-4DAF-A63F-40953A7EC42C}" type="datetimeFigureOut">
              <a:rPr lang="ru-RU"/>
              <a:pPr>
                <a:defRPr/>
              </a:pPr>
              <a:t>01.12.2014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846C7-8946-4EE4-B2A7-46D59D3837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62AC2-0D1B-4EDD-B85D-AD1BC712E0DA}" type="datetimeFigureOut">
              <a:rPr lang="ru-RU"/>
              <a:pPr>
                <a:defRPr/>
              </a:pPr>
              <a:t>01.12.2014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85311-8DFA-4550-B632-92921DB6E8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D35F7-8A9F-4783-8018-DCA6A2DCD6BE}" type="datetimeFigureOut">
              <a:rPr lang="ru-RU"/>
              <a:pPr>
                <a:defRPr/>
              </a:pPr>
              <a:t>01.12.2014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6B1C9-D14F-4E50-A115-BE5C3E933C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13683-71DD-4672-9E32-9007B69C6041}" type="datetimeFigureOut">
              <a:rPr lang="ru-RU"/>
              <a:pPr>
                <a:defRPr/>
              </a:pPr>
              <a:t>01.12.2014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F14E8-73A6-4D38-B9D8-9BB39688E4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C424C-F3C2-4089-9301-389042DE01F9}" type="datetimeFigureOut">
              <a:rPr lang="ru-RU"/>
              <a:pPr>
                <a:defRPr/>
              </a:pPr>
              <a:t>01.12.2014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183C9-52FD-4914-BC1C-D2444EAC9D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98F2D-CE35-410C-9C6D-798AB22EF4A1}" type="datetimeFigureOut">
              <a:rPr lang="ru-RU"/>
              <a:pPr>
                <a:defRPr/>
              </a:pPr>
              <a:t>01.12.2014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3465B-2111-413F-942D-35F3A7696D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8625" y="274638"/>
            <a:ext cx="8258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D0A9B0-73EA-44D2-92E7-BAC0109778A0}" type="datetimeFigureOut">
              <a:rPr lang="ru-RU"/>
              <a:pPr>
                <a:defRPr/>
              </a:pPr>
              <a:t>01.12.2014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BFCACEF-9F76-47DE-AB7D-BA7F825530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600" kern="1200">
          <a:solidFill>
            <a:srgbClr val="215968"/>
          </a:solidFill>
          <a:latin typeface="Segoe" pitchFamily="34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rgbClr val="215968"/>
          </a:solidFill>
          <a:latin typeface="Segoe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rgbClr val="215968"/>
          </a:solidFill>
          <a:latin typeface="Segoe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rgbClr val="215968"/>
          </a:solidFill>
          <a:latin typeface="Segoe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rgbClr val="215968"/>
          </a:solidFill>
          <a:latin typeface="Segoe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215968"/>
          </a:solidFill>
          <a:latin typeface="Segoe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215968"/>
          </a:solidFill>
          <a:latin typeface="Segoe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215968"/>
          </a:solidFill>
          <a:latin typeface="Segoe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215968"/>
          </a:solidFill>
          <a:latin typeface="Segoe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215968"/>
          </a:solidFill>
          <a:latin typeface="Segoe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215968"/>
          </a:solidFill>
          <a:latin typeface="Segoe" pitchFamily="34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215968"/>
          </a:solidFill>
          <a:latin typeface="Segoe" pitchFamily="34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215968"/>
          </a:solidFill>
          <a:latin typeface="Segoe" pitchFamily="34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215968"/>
          </a:solidFill>
          <a:latin typeface="Segoe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Объект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088" y="1700213"/>
            <a:ext cx="3384550" cy="4238625"/>
          </a:xfrm>
        </p:spPr>
      </p:pic>
      <p:sp>
        <p:nvSpPr>
          <p:cNvPr id="13316" name="TextBox 8"/>
          <p:cNvSpPr txBox="1">
            <a:spLocks noChangeArrowheads="1"/>
          </p:cNvSpPr>
          <p:nvPr/>
        </p:nvSpPr>
        <p:spPr bwMode="auto">
          <a:xfrm>
            <a:off x="5003800" y="4724400"/>
            <a:ext cx="31400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2"/>
                </a:solidFill>
                <a:latin typeface="Calibri" pitchFamily="34" charset="0"/>
              </a:rPr>
              <a:t>Дополнительный материал к </a:t>
            </a:r>
          </a:p>
          <a:p>
            <a:r>
              <a:rPr lang="ru-RU" dirty="0">
                <a:solidFill>
                  <a:schemeClr val="tx2"/>
                </a:solidFill>
                <a:latin typeface="Calibri" pitchFamily="34" charset="0"/>
              </a:rPr>
              <a:t>занятию  по нетрадиционной </a:t>
            </a:r>
          </a:p>
          <a:p>
            <a:r>
              <a:rPr lang="ru-RU" dirty="0">
                <a:solidFill>
                  <a:schemeClr val="tx2"/>
                </a:solidFill>
                <a:latin typeface="Calibri" pitchFamily="34" charset="0"/>
              </a:rPr>
              <a:t>техники рисования</a:t>
            </a:r>
          </a:p>
        </p:txBody>
      </p:sp>
      <p:sp>
        <p:nvSpPr>
          <p:cNvPr id="13317" name="TextBox 9"/>
          <p:cNvSpPr txBox="1">
            <a:spLocks noChangeArrowheads="1"/>
          </p:cNvSpPr>
          <p:nvPr/>
        </p:nvSpPr>
        <p:spPr bwMode="auto">
          <a:xfrm>
            <a:off x="4365625" y="5846763"/>
            <a:ext cx="34834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Calibri" pitchFamily="34" charset="0"/>
              </a:rPr>
              <a:t>Воспитатель: </a:t>
            </a:r>
            <a:r>
              <a:rPr lang="ru-RU" dirty="0" smtClean="0">
                <a:solidFill>
                  <a:schemeClr val="tx2"/>
                </a:solidFill>
                <a:latin typeface="Calibri" pitchFamily="34" charset="0"/>
              </a:rPr>
              <a:t>Недашковская О. В.</a:t>
            </a:r>
          </a:p>
          <a:p>
            <a:r>
              <a:rPr lang="ru-RU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endParaRPr lang="ru-RU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76414" y="857232"/>
            <a:ext cx="58244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b="1" dirty="0" smtClean="0">
                <a:latin typeface="+mj-lt"/>
              </a:rPr>
              <a:t>    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«ШУБКИ ДЛЯ ЗАЙЧАТ»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_e94b9_27cc0758_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1000108"/>
            <a:ext cx="5072097" cy="5221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500430" y="3238970"/>
            <a:ext cx="266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Здравствуйте ребята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2"/>
          <p:cNvSpPr txBox="1">
            <a:spLocks noChangeArrowheads="1"/>
          </p:cNvSpPr>
          <p:nvPr/>
        </p:nvSpPr>
        <p:spPr bwMode="auto">
          <a:xfrm>
            <a:off x="787400" y="1052513"/>
            <a:ext cx="76581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BatangChe"/>
                <a:cs typeface="Times New Roman" pitchFamily="18" charset="0"/>
              </a:rPr>
              <a:t>Из зимнего леса вам пишем, друзья,</a:t>
            </a:r>
          </a:p>
          <a:p>
            <a:endParaRPr lang="ru-RU" sz="32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BatangChe"/>
              <a:cs typeface="Times New Roman" pitchFamily="18" charset="0"/>
            </a:endParaRPr>
          </a:p>
          <a:p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BatangChe"/>
                <a:cs typeface="Times New Roman" pitchFamily="18" charset="0"/>
              </a:rPr>
              <a:t>Нам в шубках таких оставаться нельзя.</a:t>
            </a:r>
          </a:p>
          <a:p>
            <a:endParaRPr lang="ru-RU" sz="32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BatangChe"/>
              <a:cs typeface="Times New Roman" pitchFamily="18" charset="0"/>
            </a:endParaRPr>
          </a:p>
          <a:p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BatangChe"/>
                <a:cs typeface="Times New Roman" pitchFamily="18" charset="0"/>
              </a:rPr>
              <a:t>На помощь мы ждем вас давно-</a:t>
            </a:r>
          </a:p>
          <a:p>
            <a:endParaRPr lang="ru-RU" sz="32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BatangChe"/>
              <a:cs typeface="Times New Roman" pitchFamily="18" charset="0"/>
            </a:endParaRPr>
          </a:p>
          <a:p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BatangChe"/>
                <a:cs typeface="Times New Roman" pitchFamily="18" charset="0"/>
              </a:rPr>
              <a:t>Ведь снегом  уже все замело!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225" y="692150"/>
            <a:ext cx="770572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20713"/>
            <a:ext cx="777557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714356"/>
            <a:ext cx="7643866" cy="53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humb_2_fb9b9cc18d82c6a33fadd1469436f2e4_adaptiveResize_447_3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785794"/>
            <a:ext cx="7643866" cy="5214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19" y="1000108"/>
            <a:ext cx="4429157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2" name="Рисунок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1" y="2492375"/>
            <a:ext cx="2706713" cy="3508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711200"/>
            <a:ext cx="7775575" cy="5400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5219700" y="4797425"/>
            <a:ext cx="33305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Спасибо ребята!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 свидания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1038995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TS010389958</Template>
  <TotalTime>1087</TotalTime>
  <Words>58</Words>
  <Application>Microsoft Office PowerPoint</Application>
  <PresentationFormat>Экран (4:3)</PresentationFormat>
  <Paragraphs>16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TS010389958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http://office.microsoft.com/ru-ru/templates/</dc:title>
  <dc:subject>Шаблон оформления</dc:subject>
  <dc:creator>User</dc:creator>
  <dc:description>Корпорация Майкрософт
Шаблон оформления</dc:description>
  <cp:lastModifiedBy>Admin</cp:lastModifiedBy>
  <cp:revision>37</cp:revision>
  <dcterms:created xsi:type="dcterms:W3CDTF">2013-01-18T10:27:41Z</dcterms:created>
  <dcterms:modified xsi:type="dcterms:W3CDTF">2014-12-01T19:26:04Z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TC103899589990</vt:lpwstr>
  </property>
</Properties>
</file>