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74" r:id="rId3"/>
    <p:sldId id="275" r:id="rId4"/>
    <p:sldId id="277" r:id="rId5"/>
    <p:sldId id="279" r:id="rId6"/>
    <p:sldId id="280" r:id="rId7"/>
    <p:sldId id="278" r:id="rId8"/>
    <p:sldId id="282" r:id="rId9"/>
    <p:sldId id="281" r:id="rId10"/>
    <p:sldId id="260" r:id="rId11"/>
    <p:sldId id="261" r:id="rId12"/>
    <p:sldId id="264" r:id="rId13"/>
    <p:sldId id="265" r:id="rId14"/>
    <p:sldId id="266" r:id="rId15"/>
    <p:sldId id="267" r:id="rId16"/>
    <p:sldId id="269" r:id="rId17"/>
    <p:sldId id="273" r:id="rId18"/>
    <p:sldId id="272" r:id="rId19"/>
    <p:sldId id="270" r:id="rId20"/>
    <p:sldId id="263" r:id="rId21"/>
    <p:sldId id="286" r:id="rId22"/>
    <p:sldId id="28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5EA7"/>
    <a:srgbClr val="56728C"/>
    <a:srgbClr val="FFFFFF"/>
    <a:srgbClr val="000000"/>
    <a:srgbClr val="7D030C"/>
    <a:srgbClr val="BC2E83"/>
    <a:srgbClr val="E406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2260C-CF0C-4485-A95F-9452EDCCE3F9}" type="doc">
      <dgm:prSet loTypeId="urn:microsoft.com/office/officeart/2005/8/layout/chevron2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64427CBC-2658-4D89-8966-2A27B6FDFB03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/>
            <a:t>1.</a:t>
          </a:r>
          <a:endParaRPr lang="ru-RU" sz="1800" b="1" dirty="0"/>
        </a:p>
      </dgm:t>
    </dgm:pt>
    <dgm:pt modelId="{1BBF4818-6A20-4CEA-9CB4-7BB77FA17543}" type="parTrans" cxnId="{2FA6CD5E-E645-4B79-AF32-434D2BAC864C}">
      <dgm:prSet/>
      <dgm:spPr/>
      <dgm:t>
        <a:bodyPr/>
        <a:lstStyle/>
        <a:p>
          <a:endParaRPr lang="ru-RU"/>
        </a:p>
      </dgm:t>
    </dgm:pt>
    <dgm:pt modelId="{E12934E5-5BFA-4B71-8BE8-93E5724A3D9C}" type="sibTrans" cxnId="{2FA6CD5E-E645-4B79-AF32-434D2BAC864C}">
      <dgm:prSet/>
      <dgm:spPr/>
      <dgm:t>
        <a:bodyPr/>
        <a:lstStyle/>
        <a:p>
          <a:endParaRPr lang="ru-RU"/>
        </a:p>
      </dgm:t>
    </dgm:pt>
    <dgm:pt modelId="{6DF6CAA7-478A-4F2C-AAD6-2A136162AE21}">
      <dgm:prSet phldrT="[Текст]" custT="1"/>
      <dgm:spPr>
        <a:solidFill>
          <a:schemeClr val="bg2">
            <a:lumMod val="90000"/>
            <a:alpha val="9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Сенсорное развитие</a:t>
          </a:r>
          <a:endParaRPr lang="ru-RU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6CC776-4351-4CA2-BDC6-43D2138AADED}" type="parTrans" cxnId="{47585ACD-4BC4-40FA-9417-34C17BCEF5FA}">
      <dgm:prSet/>
      <dgm:spPr/>
      <dgm:t>
        <a:bodyPr/>
        <a:lstStyle/>
        <a:p>
          <a:endParaRPr lang="ru-RU"/>
        </a:p>
      </dgm:t>
    </dgm:pt>
    <dgm:pt modelId="{74F41B7C-EB60-4D72-A44D-9475568FCFE7}" type="sibTrans" cxnId="{47585ACD-4BC4-40FA-9417-34C17BCEF5FA}">
      <dgm:prSet/>
      <dgm:spPr/>
      <dgm:t>
        <a:bodyPr/>
        <a:lstStyle/>
        <a:p>
          <a:endParaRPr lang="ru-RU"/>
        </a:p>
      </dgm:t>
    </dgm:pt>
    <dgm:pt modelId="{7E4F5C26-AC62-4216-9D2B-86D08EE00F24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/>
            <a:t>2</a:t>
          </a:r>
          <a:r>
            <a:rPr lang="ru-RU" sz="1400" b="1" dirty="0" smtClean="0"/>
            <a:t>.</a:t>
          </a:r>
          <a:endParaRPr lang="ru-RU" sz="1400" b="1" dirty="0"/>
        </a:p>
      </dgm:t>
    </dgm:pt>
    <dgm:pt modelId="{5BC129E3-1D23-47BE-ADF5-5FC6913FF540}" type="parTrans" cxnId="{EBACEE59-BEF7-471B-879D-97B118545F14}">
      <dgm:prSet/>
      <dgm:spPr/>
      <dgm:t>
        <a:bodyPr/>
        <a:lstStyle/>
        <a:p>
          <a:endParaRPr lang="ru-RU"/>
        </a:p>
      </dgm:t>
    </dgm:pt>
    <dgm:pt modelId="{1831AA43-1D6F-478C-9015-F789C27502BA}" type="sibTrans" cxnId="{EBACEE59-BEF7-471B-879D-97B118545F14}">
      <dgm:prSet/>
      <dgm:spPr/>
      <dgm:t>
        <a:bodyPr/>
        <a:lstStyle/>
        <a:p>
          <a:endParaRPr lang="ru-RU"/>
        </a:p>
      </dgm:t>
    </dgm:pt>
    <dgm:pt modelId="{96532A50-A796-423B-BDDC-44124012F56C}">
      <dgm:prSet phldrT="[Текст]" custT="1"/>
      <dgm:spPr>
        <a:solidFill>
          <a:schemeClr val="bg2">
            <a:lumMod val="90000"/>
            <a:alpha val="9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познавательно-исследовательской и продуктивной (конструктивной) деятельности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896971-6CFF-49A1-A1F1-F591054F72C9}" type="parTrans" cxnId="{102FEAA0-8EEC-4617-A30B-39ED85E03E22}">
      <dgm:prSet/>
      <dgm:spPr/>
      <dgm:t>
        <a:bodyPr/>
        <a:lstStyle/>
        <a:p>
          <a:endParaRPr lang="ru-RU"/>
        </a:p>
      </dgm:t>
    </dgm:pt>
    <dgm:pt modelId="{B47BD768-67E6-493B-A47D-7EAD5D6FE485}" type="sibTrans" cxnId="{102FEAA0-8EEC-4617-A30B-39ED85E03E22}">
      <dgm:prSet/>
      <dgm:spPr/>
      <dgm:t>
        <a:bodyPr/>
        <a:lstStyle/>
        <a:p>
          <a:endParaRPr lang="ru-RU"/>
        </a:p>
      </dgm:t>
    </dgm:pt>
    <dgm:pt modelId="{DCC189A2-9DCE-4390-B604-DBBB5D50BDE7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/>
            <a:t>3</a:t>
          </a:r>
          <a:r>
            <a:rPr lang="ru-RU" sz="1400" dirty="0" smtClean="0"/>
            <a:t>.</a:t>
          </a:r>
          <a:endParaRPr lang="ru-RU" sz="1400" dirty="0"/>
        </a:p>
      </dgm:t>
    </dgm:pt>
    <dgm:pt modelId="{AEA8A7F8-0AE9-41CC-A61A-57758AF45933}" type="parTrans" cxnId="{6E4452C3-F131-4402-807A-7750F45C360D}">
      <dgm:prSet/>
      <dgm:spPr/>
      <dgm:t>
        <a:bodyPr/>
        <a:lstStyle/>
        <a:p>
          <a:endParaRPr lang="ru-RU"/>
        </a:p>
      </dgm:t>
    </dgm:pt>
    <dgm:pt modelId="{14B88AE5-18EF-4569-B0CF-A9A2F230CED4}" type="sibTrans" cxnId="{6E4452C3-F131-4402-807A-7750F45C360D}">
      <dgm:prSet/>
      <dgm:spPr/>
      <dgm:t>
        <a:bodyPr/>
        <a:lstStyle/>
        <a:p>
          <a:endParaRPr lang="ru-RU"/>
        </a:p>
      </dgm:t>
    </dgm:pt>
    <dgm:pt modelId="{8C677E64-39B9-401E-9483-D72CC5BDB06D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40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элементарных математических представлений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97CBE-787B-4009-AA05-93061ADD7904}" type="parTrans" cxnId="{BFB2050A-4E18-408D-8E89-9FC17F56AA55}">
      <dgm:prSet/>
      <dgm:spPr/>
      <dgm:t>
        <a:bodyPr/>
        <a:lstStyle/>
        <a:p>
          <a:endParaRPr lang="ru-RU"/>
        </a:p>
      </dgm:t>
    </dgm:pt>
    <dgm:pt modelId="{761A27A9-97C4-421B-B85B-3860E7267332}" type="sibTrans" cxnId="{BFB2050A-4E18-408D-8E89-9FC17F56AA55}">
      <dgm:prSet/>
      <dgm:spPr/>
      <dgm:t>
        <a:bodyPr/>
        <a:lstStyle/>
        <a:p>
          <a:endParaRPr lang="ru-RU"/>
        </a:p>
      </dgm:t>
    </dgm:pt>
    <dgm:pt modelId="{ECE94E9A-CBE0-442F-8901-1961CE516A0E}" type="pres">
      <dgm:prSet presAssocID="{5AE2260C-CF0C-4485-A95F-9452EDCCE3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00E15D-565B-48E2-B16F-C393D2542840}" type="pres">
      <dgm:prSet presAssocID="{64427CBC-2658-4D89-8966-2A27B6FDFB03}" presName="composite" presStyleCnt="0"/>
      <dgm:spPr/>
    </dgm:pt>
    <dgm:pt modelId="{B729E88C-BE8F-4D9E-BE07-8684A52ABE82}" type="pres">
      <dgm:prSet presAssocID="{64427CBC-2658-4D89-8966-2A27B6FDFB0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71BFB-B86C-4879-9E26-BD78ED3A3540}" type="pres">
      <dgm:prSet presAssocID="{64427CBC-2658-4D89-8966-2A27B6FDFB0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802DE-3D55-45A8-921A-36742A1F6146}" type="pres">
      <dgm:prSet presAssocID="{E12934E5-5BFA-4B71-8BE8-93E5724A3D9C}" presName="sp" presStyleCnt="0"/>
      <dgm:spPr/>
    </dgm:pt>
    <dgm:pt modelId="{7CB67EFF-2300-4273-82F6-B346563DCAE5}" type="pres">
      <dgm:prSet presAssocID="{7E4F5C26-AC62-4216-9D2B-86D08EE00F24}" presName="composite" presStyleCnt="0"/>
      <dgm:spPr/>
    </dgm:pt>
    <dgm:pt modelId="{41A51F9F-7018-4A90-8EEF-B02BBB46D089}" type="pres">
      <dgm:prSet presAssocID="{7E4F5C26-AC62-4216-9D2B-86D08EE00F2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FC38D-4D42-4002-B0D8-0149946D98AD}" type="pres">
      <dgm:prSet presAssocID="{7E4F5C26-AC62-4216-9D2B-86D08EE00F2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E9730-4F56-4777-8E6F-68C37D74F9B4}" type="pres">
      <dgm:prSet presAssocID="{1831AA43-1D6F-478C-9015-F789C27502BA}" presName="sp" presStyleCnt="0"/>
      <dgm:spPr/>
    </dgm:pt>
    <dgm:pt modelId="{BFCC62BA-0B26-4751-BC17-34F32D78F48B}" type="pres">
      <dgm:prSet presAssocID="{DCC189A2-9DCE-4390-B604-DBBB5D50BDE7}" presName="composite" presStyleCnt="0"/>
      <dgm:spPr/>
    </dgm:pt>
    <dgm:pt modelId="{0D244939-B800-422B-9C6F-EB7F05CD650F}" type="pres">
      <dgm:prSet presAssocID="{DCC189A2-9DCE-4390-B604-DBBB5D50BDE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CADA7-321E-4334-B3DA-F23C83124E41}" type="pres">
      <dgm:prSet presAssocID="{DCC189A2-9DCE-4390-B604-DBBB5D50BDE7}" presName="descendantText" presStyleLbl="alignAcc1" presStyleIdx="2" presStyleCnt="3" custLinFactNeighborX="30" custLinFactNeighborY="2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FEC1A3-7907-4681-82F2-3883EC956C48}" type="presOf" srcId="{8C677E64-39B9-401E-9483-D72CC5BDB06D}" destId="{CB2CADA7-321E-4334-B3DA-F23C83124E41}" srcOrd="0" destOrd="0" presId="urn:microsoft.com/office/officeart/2005/8/layout/chevron2"/>
    <dgm:cxn modelId="{EBACEE59-BEF7-471B-879D-97B118545F14}" srcId="{5AE2260C-CF0C-4485-A95F-9452EDCCE3F9}" destId="{7E4F5C26-AC62-4216-9D2B-86D08EE00F24}" srcOrd="1" destOrd="0" parTransId="{5BC129E3-1D23-47BE-ADF5-5FC6913FF540}" sibTransId="{1831AA43-1D6F-478C-9015-F789C27502BA}"/>
    <dgm:cxn modelId="{27C629F7-C11A-4293-A6F3-CF441FE9FFFE}" type="presOf" srcId="{7E4F5C26-AC62-4216-9D2B-86D08EE00F24}" destId="{41A51F9F-7018-4A90-8EEF-B02BBB46D089}" srcOrd="0" destOrd="0" presId="urn:microsoft.com/office/officeart/2005/8/layout/chevron2"/>
    <dgm:cxn modelId="{47585ACD-4BC4-40FA-9417-34C17BCEF5FA}" srcId="{64427CBC-2658-4D89-8966-2A27B6FDFB03}" destId="{6DF6CAA7-478A-4F2C-AAD6-2A136162AE21}" srcOrd="0" destOrd="0" parTransId="{F86CC776-4351-4CA2-BDC6-43D2138AADED}" sibTransId="{74F41B7C-EB60-4D72-A44D-9475568FCFE7}"/>
    <dgm:cxn modelId="{F3B5482F-2F04-43C8-AA63-E008FC1D6FD1}" type="presOf" srcId="{DCC189A2-9DCE-4390-B604-DBBB5D50BDE7}" destId="{0D244939-B800-422B-9C6F-EB7F05CD650F}" srcOrd="0" destOrd="0" presId="urn:microsoft.com/office/officeart/2005/8/layout/chevron2"/>
    <dgm:cxn modelId="{1158F226-57D0-4D56-AC1E-C095259DB200}" type="presOf" srcId="{6DF6CAA7-478A-4F2C-AAD6-2A136162AE21}" destId="{AD771BFB-B86C-4879-9E26-BD78ED3A3540}" srcOrd="0" destOrd="0" presId="urn:microsoft.com/office/officeart/2005/8/layout/chevron2"/>
    <dgm:cxn modelId="{DBFD654D-CC3A-4C5F-A159-DC76B98335E5}" type="presOf" srcId="{5AE2260C-CF0C-4485-A95F-9452EDCCE3F9}" destId="{ECE94E9A-CBE0-442F-8901-1961CE516A0E}" srcOrd="0" destOrd="0" presId="urn:microsoft.com/office/officeart/2005/8/layout/chevron2"/>
    <dgm:cxn modelId="{102FEAA0-8EEC-4617-A30B-39ED85E03E22}" srcId="{7E4F5C26-AC62-4216-9D2B-86D08EE00F24}" destId="{96532A50-A796-423B-BDDC-44124012F56C}" srcOrd="0" destOrd="0" parTransId="{E2896971-6CFF-49A1-A1F1-F591054F72C9}" sibTransId="{B47BD768-67E6-493B-A47D-7EAD5D6FE485}"/>
    <dgm:cxn modelId="{DB2EA955-2337-46E4-B2EA-42EEBD9154FB}" type="presOf" srcId="{96532A50-A796-423B-BDDC-44124012F56C}" destId="{CB9FC38D-4D42-4002-B0D8-0149946D98AD}" srcOrd="0" destOrd="0" presId="urn:microsoft.com/office/officeart/2005/8/layout/chevron2"/>
    <dgm:cxn modelId="{6E4452C3-F131-4402-807A-7750F45C360D}" srcId="{5AE2260C-CF0C-4485-A95F-9452EDCCE3F9}" destId="{DCC189A2-9DCE-4390-B604-DBBB5D50BDE7}" srcOrd="2" destOrd="0" parTransId="{AEA8A7F8-0AE9-41CC-A61A-57758AF45933}" sibTransId="{14B88AE5-18EF-4569-B0CF-A9A2F230CED4}"/>
    <dgm:cxn modelId="{2FB08078-DAB3-428E-AF4F-06F17A8252F4}" type="presOf" srcId="{64427CBC-2658-4D89-8966-2A27B6FDFB03}" destId="{B729E88C-BE8F-4D9E-BE07-8684A52ABE82}" srcOrd="0" destOrd="0" presId="urn:microsoft.com/office/officeart/2005/8/layout/chevron2"/>
    <dgm:cxn modelId="{BFB2050A-4E18-408D-8E89-9FC17F56AA55}" srcId="{DCC189A2-9DCE-4390-B604-DBBB5D50BDE7}" destId="{8C677E64-39B9-401E-9483-D72CC5BDB06D}" srcOrd="0" destOrd="0" parTransId="{39997CBE-787B-4009-AA05-93061ADD7904}" sibTransId="{761A27A9-97C4-421B-B85B-3860E7267332}"/>
    <dgm:cxn modelId="{2FA6CD5E-E645-4B79-AF32-434D2BAC864C}" srcId="{5AE2260C-CF0C-4485-A95F-9452EDCCE3F9}" destId="{64427CBC-2658-4D89-8966-2A27B6FDFB03}" srcOrd="0" destOrd="0" parTransId="{1BBF4818-6A20-4CEA-9CB4-7BB77FA17543}" sibTransId="{E12934E5-5BFA-4B71-8BE8-93E5724A3D9C}"/>
    <dgm:cxn modelId="{3B78D1B2-09E5-4151-8E86-19156AF634A9}" type="presParOf" srcId="{ECE94E9A-CBE0-442F-8901-1961CE516A0E}" destId="{3900E15D-565B-48E2-B16F-C393D2542840}" srcOrd="0" destOrd="0" presId="urn:microsoft.com/office/officeart/2005/8/layout/chevron2"/>
    <dgm:cxn modelId="{74D264DA-D3A1-4C37-8293-B64EBA25BC76}" type="presParOf" srcId="{3900E15D-565B-48E2-B16F-C393D2542840}" destId="{B729E88C-BE8F-4D9E-BE07-8684A52ABE82}" srcOrd="0" destOrd="0" presId="urn:microsoft.com/office/officeart/2005/8/layout/chevron2"/>
    <dgm:cxn modelId="{787D019D-3D54-4174-9C3D-4138D54174B3}" type="presParOf" srcId="{3900E15D-565B-48E2-B16F-C393D2542840}" destId="{AD771BFB-B86C-4879-9E26-BD78ED3A3540}" srcOrd="1" destOrd="0" presId="urn:microsoft.com/office/officeart/2005/8/layout/chevron2"/>
    <dgm:cxn modelId="{8168165B-C9E8-4280-8A36-08F668B8A612}" type="presParOf" srcId="{ECE94E9A-CBE0-442F-8901-1961CE516A0E}" destId="{A62802DE-3D55-45A8-921A-36742A1F6146}" srcOrd="1" destOrd="0" presId="urn:microsoft.com/office/officeart/2005/8/layout/chevron2"/>
    <dgm:cxn modelId="{C7E64490-90A6-4CB6-AE35-12E217C03CF8}" type="presParOf" srcId="{ECE94E9A-CBE0-442F-8901-1961CE516A0E}" destId="{7CB67EFF-2300-4273-82F6-B346563DCAE5}" srcOrd="2" destOrd="0" presId="urn:microsoft.com/office/officeart/2005/8/layout/chevron2"/>
    <dgm:cxn modelId="{53699022-EA39-4BE5-824E-822AE32D0A7E}" type="presParOf" srcId="{7CB67EFF-2300-4273-82F6-B346563DCAE5}" destId="{41A51F9F-7018-4A90-8EEF-B02BBB46D089}" srcOrd="0" destOrd="0" presId="urn:microsoft.com/office/officeart/2005/8/layout/chevron2"/>
    <dgm:cxn modelId="{A9DC5D7A-CE78-4F3B-AA45-213606B3FAB7}" type="presParOf" srcId="{7CB67EFF-2300-4273-82F6-B346563DCAE5}" destId="{CB9FC38D-4D42-4002-B0D8-0149946D98AD}" srcOrd="1" destOrd="0" presId="urn:microsoft.com/office/officeart/2005/8/layout/chevron2"/>
    <dgm:cxn modelId="{C63DE496-89C9-4745-9C55-4F407C876DC6}" type="presParOf" srcId="{ECE94E9A-CBE0-442F-8901-1961CE516A0E}" destId="{5A6E9730-4F56-4777-8E6F-68C37D74F9B4}" srcOrd="3" destOrd="0" presId="urn:microsoft.com/office/officeart/2005/8/layout/chevron2"/>
    <dgm:cxn modelId="{D6CC75E0-8D27-4329-A8A0-B85285541311}" type="presParOf" srcId="{ECE94E9A-CBE0-442F-8901-1961CE516A0E}" destId="{BFCC62BA-0B26-4751-BC17-34F32D78F48B}" srcOrd="4" destOrd="0" presId="urn:microsoft.com/office/officeart/2005/8/layout/chevron2"/>
    <dgm:cxn modelId="{7FD14754-6792-4A7A-9150-91EA9FB45CAB}" type="presParOf" srcId="{BFCC62BA-0B26-4751-BC17-34F32D78F48B}" destId="{0D244939-B800-422B-9C6F-EB7F05CD650F}" srcOrd="0" destOrd="0" presId="urn:microsoft.com/office/officeart/2005/8/layout/chevron2"/>
    <dgm:cxn modelId="{778E1D5D-FCEA-4697-9CC8-8A0B317B550A}" type="presParOf" srcId="{BFCC62BA-0B26-4751-BC17-34F32D78F48B}" destId="{CB2CADA7-321E-4334-B3DA-F23C83124E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B09C3C-0EA8-49CF-9757-978BDB1B35F0}" type="doc">
      <dgm:prSet loTypeId="urn:microsoft.com/office/officeart/2005/8/layout/chevron2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CE81E872-0A24-414D-ABEF-84FBF0409275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/>
            <a:t>4.</a:t>
          </a:r>
          <a:endParaRPr lang="ru-RU" sz="1800" b="1" dirty="0"/>
        </a:p>
      </dgm:t>
    </dgm:pt>
    <dgm:pt modelId="{A755B249-65E1-419C-A8CB-955E316A5BEC}" type="parTrans" cxnId="{BB1288B5-6132-43AD-A805-68F29C16FCB4}">
      <dgm:prSet/>
      <dgm:spPr/>
      <dgm:t>
        <a:bodyPr/>
        <a:lstStyle/>
        <a:p>
          <a:endParaRPr lang="ru-RU"/>
        </a:p>
      </dgm:t>
    </dgm:pt>
    <dgm:pt modelId="{3D75903D-18E6-40F1-9D4D-2393D2911810}" type="sibTrans" cxnId="{BB1288B5-6132-43AD-A805-68F29C16FCB4}">
      <dgm:prSet/>
      <dgm:spPr/>
      <dgm:t>
        <a:bodyPr/>
        <a:lstStyle/>
        <a:p>
          <a:endParaRPr lang="ru-RU"/>
        </a:p>
      </dgm:t>
    </dgm:pt>
    <dgm:pt modelId="{9A3A42F7-23D0-4692-98CD-919ACB1DF188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Формирование целостной картины мира, расширение кругозора детей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D3982B-5C52-473A-89FF-3317F687B096}" type="parTrans" cxnId="{B2A37060-BA45-44A7-BC86-278B4555110F}">
      <dgm:prSet/>
      <dgm:spPr/>
      <dgm:t>
        <a:bodyPr/>
        <a:lstStyle/>
        <a:p>
          <a:endParaRPr lang="ru-RU"/>
        </a:p>
      </dgm:t>
    </dgm:pt>
    <dgm:pt modelId="{3D0343CB-ED09-45DC-8144-303B47DE6F7C}" type="sibTrans" cxnId="{B2A37060-BA45-44A7-BC86-278B4555110F}">
      <dgm:prSet/>
      <dgm:spPr/>
      <dgm:t>
        <a:bodyPr/>
        <a:lstStyle/>
        <a:p>
          <a:endParaRPr lang="ru-RU"/>
        </a:p>
      </dgm:t>
    </dgm:pt>
    <dgm:pt modelId="{7835E762-53EB-43B0-BCE6-E329C02AB064}" type="pres">
      <dgm:prSet presAssocID="{85B09C3C-0EA8-49CF-9757-978BDB1B35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AD31A2-E0F8-4EF3-A45C-7995FCBF6F78}" type="pres">
      <dgm:prSet presAssocID="{CE81E872-0A24-414D-ABEF-84FBF0409275}" presName="composite" presStyleCnt="0"/>
      <dgm:spPr/>
    </dgm:pt>
    <dgm:pt modelId="{24493597-9881-4A3C-9566-C5ADCC116557}" type="pres">
      <dgm:prSet presAssocID="{CE81E872-0A24-414D-ABEF-84FBF040927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B65AB-F073-4386-BEB8-027B31E8FEA4}" type="pres">
      <dgm:prSet presAssocID="{CE81E872-0A24-414D-ABEF-84FBF040927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A8C2C5-1D70-4AA2-B781-1063DAB72344}" type="presOf" srcId="{85B09C3C-0EA8-49CF-9757-978BDB1B35F0}" destId="{7835E762-53EB-43B0-BCE6-E329C02AB064}" srcOrd="0" destOrd="0" presId="urn:microsoft.com/office/officeart/2005/8/layout/chevron2"/>
    <dgm:cxn modelId="{BB1288B5-6132-43AD-A805-68F29C16FCB4}" srcId="{85B09C3C-0EA8-49CF-9757-978BDB1B35F0}" destId="{CE81E872-0A24-414D-ABEF-84FBF0409275}" srcOrd="0" destOrd="0" parTransId="{A755B249-65E1-419C-A8CB-955E316A5BEC}" sibTransId="{3D75903D-18E6-40F1-9D4D-2393D2911810}"/>
    <dgm:cxn modelId="{5C85614D-71D4-44AB-B554-349C4F6B29C9}" type="presOf" srcId="{9A3A42F7-23D0-4692-98CD-919ACB1DF188}" destId="{2BAB65AB-F073-4386-BEB8-027B31E8FEA4}" srcOrd="0" destOrd="0" presId="urn:microsoft.com/office/officeart/2005/8/layout/chevron2"/>
    <dgm:cxn modelId="{958E4263-210C-46A7-A134-3C5A62C8B8A1}" type="presOf" srcId="{CE81E872-0A24-414D-ABEF-84FBF0409275}" destId="{24493597-9881-4A3C-9566-C5ADCC116557}" srcOrd="0" destOrd="0" presId="urn:microsoft.com/office/officeart/2005/8/layout/chevron2"/>
    <dgm:cxn modelId="{B2A37060-BA45-44A7-BC86-278B4555110F}" srcId="{CE81E872-0A24-414D-ABEF-84FBF0409275}" destId="{9A3A42F7-23D0-4692-98CD-919ACB1DF188}" srcOrd="0" destOrd="0" parTransId="{61D3982B-5C52-473A-89FF-3317F687B096}" sibTransId="{3D0343CB-ED09-45DC-8144-303B47DE6F7C}"/>
    <dgm:cxn modelId="{0A08B6E4-14C3-4261-B581-539DBE1430A2}" type="presParOf" srcId="{7835E762-53EB-43B0-BCE6-E329C02AB064}" destId="{96AD31A2-E0F8-4EF3-A45C-7995FCBF6F78}" srcOrd="0" destOrd="0" presId="urn:microsoft.com/office/officeart/2005/8/layout/chevron2"/>
    <dgm:cxn modelId="{6E70A0E9-7281-43EE-B331-942D3CA4DE5D}" type="presParOf" srcId="{96AD31A2-E0F8-4EF3-A45C-7995FCBF6F78}" destId="{24493597-9881-4A3C-9566-C5ADCC116557}" srcOrd="0" destOrd="0" presId="urn:microsoft.com/office/officeart/2005/8/layout/chevron2"/>
    <dgm:cxn modelId="{F2883C06-67A9-49D8-A9F2-50E524887574}" type="presParOf" srcId="{96AD31A2-E0F8-4EF3-A45C-7995FCBF6F78}" destId="{2BAB65AB-F073-4386-BEB8-027B31E8FE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0B26AB-0D80-4693-8BD7-5E560943C43B}" type="doc">
      <dgm:prSet loTypeId="urn:microsoft.com/office/officeart/2005/8/layout/list1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7755FE89-7EE7-4485-93C2-DE131A316ED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Конструирование из строительного материала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408B130-204B-4F33-A424-1D45FD88B6E4}" type="parTrans" cxnId="{287C59B8-B8F0-44D9-81F5-FD1D8961558C}">
      <dgm:prSet/>
      <dgm:spPr/>
      <dgm:t>
        <a:bodyPr/>
        <a:lstStyle/>
        <a:p>
          <a:endParaRPr lang="ru-RU"/>
        </a:p>
      </dgm:t>
    </dgm:pt>
    <dgm:pt modelId="{35AF5A24-DA8D-45E8-957D-00438698AB84}" type="sibTrans" cxnId="{287C59B8-B8F0-44D9-81F5-FD1D8961558C}">
      <dgm:prSet/>
      <dgm:spPr/>
      <dgm:t>
        <a:bodyPr/>
        <a:lstStyle/>
        <a:p>
          <a:endParaRPr lang="ru-RU"/>
        </a:p>
      </dgm:t>
    </dgm:pt>
    <dgm:pt modelId="{67804F44-FCCB-4309-8253-D1967D60D67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Конструирование из деталей конструкторов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6446104-0B36-469C-B006-2F0E3573D788}" type="parTrans" cxnId="{37873E91-F33D-4114-8C1A-B1FE3D48FF3E}">
      <dgm:prSet/>
      <dgm:spPr/>
      <dgm:t>
        <a:bodyPr/>
        <a:lstStyle/>
        <a:p>
          <a:endParaRPr lang="ru-RU"/>
        </a:p>
      </dgm:t>
    </dgm:pt>
    <dgm:pt modelId="{2A1C78F7-7545-42D1-B24B-0B2C8AE44A1F}" type="sibTrans" cxnId="{37873E91-F33D-4114-8C1A-B1FE3D48FF3E}">
      <dgm:prSet/>
      <dgm:spPr/>
      <dgm:t>
        <a:bodyPr/>
        <a:lstStyle/>
        <a:p>
          <a:endParaRPr lang="ru-RU"/>
        </a:p>
      </dgm:t>
    </dgm:pt>
    <dgm:pt modelId="{FA0DA6B0-B365-4A80-9D25-ADF03CE8FBD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Проектная деятельность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DEA00A-9B88-4C92-A48D-30D60748B31F}" type="parTrans" cxnId="{BC30F193-6D58-4D72-B11E-16255A56760B}">
      <dgm:prSet/>
      <dgm:spPr/>
      <dgm:t>
        <a:bodyPr/>
        <a:lstStyle/>
        <a:p>
          <a:endParaRPr lang="ru-RU"/>
        </a:p>
      </dgm:t>
    </dgm:pt>
    <dgm:pt modelId="{36D57FAD-0C3F-47E3-9340-8AC1E8E91FB4}" type="sibTrans" cxnId="{BC30F193-6D58-4D72-B11E-16255A56760B}">
      <dgm:prSet/>
      <dgm:spPr/>
      <dgm:t>
        <a:bodyPr/>
        <a:lstStyle/>
        <a:p>
          <a:endParaRPr lang="ru-RU"/>
        </a:p>
      </dgm:t>
    </dgm:pt>
    <dgm:pt modelId="{E3587619-B0B0-424D-991E-D5414291FCA7}" type="pres">
      <dgm:prSet presAssocID="{5D0B26AB-0D80-4693-8BD7-5E560943C4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D411C0-94EB-4F79-BDDD-38BDEC167F7F}" type="pres">
      <dgm:prSet presAssocID="{7755FE89-7EE7-4485-93C2-DE131A316ED7}" presName="parentLin" presStyleCnt="0"/>
      <dgm:spPr/>
    </dgm:pt>
    <dgm:pt modelId="{8DA93942-D75F-4771-AF80-3FFFFBAFB6C4}" type="pres">
      <dgm:prSet presAssocID="{7755FE89-7EE7-4485-93C2-DE131A316ED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06A9F94-7263-4470-847E-9F5D18766917}" type="pres">
      <dgm:prSet presAssocID="{7755FE89-7EE7-4485-93C2-DE131A316ED7}" presName="parentText" presStyleLbl="node1" presStyleIdx="0" presStyleCnt="3" custScaleX="1387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222B0-D3E9-428F-A1E5-8BB36ADB323B}" type="pres">
      <dgm:prSet presAssocID="{7755FE89-7EE7-4485-93C2-DE131A316ED7}" presName="negativeSpace" presStyleCnt="0"/>
      <dgm:spPr/>
    </dgm:pt>
    <dgm:pt modelId="{46322844-F069-4C93-9AB5-0F6D1D327593}" type="pres">
      <dgm:prSet presAssocID="{7755FE89-7EE7-4485-93C2-DE131A316ED7}" presName="childText" presStyleLbl="conFgAcc1" presStyleIdx="0" presStyleCnt="3" custLinFactNeighborY="-12369">
        <dgm:presLayoutVars>
          <dgm:bulletEnabled val="1"/>
        </dgm:presLayoutVars>
      </dgm:prSet>
      <dgm:spPr/>
    </dgm:pt>
    <dgm:pt modelId="{E655219C-8B40-495E-B345-236CD28809CD}" type="pres">
      <dgm:prSet presAssocID="{35AF5A24-DA8D-45E8-957D-00438698AB84}" presName="spaceBetweenRectangles" presStyleCnt="0"/>
      <dgm:spPr/>
    </dgm:pt>
    <dgm:pt modelId="{9E421AF0-62B2-4B2F-AD3B-F72BCD3A22C8}" type="pres">
      <dgm:prSet presAssocID="{67804F44-FCCB-4309-8253-D1967D60D67F}" presName="parentLin" presStyleCnt="0"/>
      <dgm:spPr/>
    </dgm:pt>
    <dgm:pt modelId="{DDDD2E9C-B844-4504-AFA3-5868ADE6E423}" type="pres">
      <dgm:prSet presAssocID="{67804F44-FCCB-4309-8253-D1967D60D67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7A71F57-382F-4FB0-A03A-BA21A0308601}" type="pres">
      <dgm:prSet presAssocID="{67804F44-FCCB-4309-8253-D1967D60D67F}" presName="parentText" presStyleLbl="node1" presStyleIdx="1" presStyleCnt="3" custScaleX="141763" custLinFactNeighborX="17188" custLinFactNeighborY="-52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F0001-A50A-48A2-9765-B6DD4BE7FCA7}" type="pres">
      <dgm:prSet presAssocID="{67804F44-FCCB-4309-8253-D1967D60D67F}" presName="negativeSpace" presStyleCnt="0"/>
      <dgm:spPr/>
    </dgm:pt>
    <dgm:pt modelId="{26F002D0-248B-4936-9814-759A10086C30}" type="pres">
      <dgm:prSet presAssocID="{67804F44-FCCB-4309-8253-D1967D60D67F}" presName="childText" presStyleLbl="conFgAcc1" presStyleIdx="1" presStyleCnt="3">
        <dgm:presLayoutVars>
          <dgm:bulletEnabled val="1"/>
        </dgm:presLayoutVars>
      </dgm:prSet>
      <dgm:spPr/>
    </dgm:pt>
    <dgm:pt modelId="{AE9F9E66-7677-408B-89D6-1288BF0CD3D9}" type="pres">
      <dgm:prSet presAssocID="{2A1C78F7-7545-42D1-B24B-0B2C8AE44A1F}" presName="spaceBetweenRectangles" presStyleCnt="0"/>
      <dgm:spPr/>
    </dgm:pt>
    <dgm:pt modelId="{2476DF4B-F03F-4F6E-A4CD-63EBA4F8D37F}" type="pres">
      <dgm:prSet presAssocID="{FA0DA6B0-B365-4A80-9D25-ADF03CE8FBD4}" presName="parentLin" presStyleCnt="0"/>
      <dgm:spPr/>
    </dgm:pt>
    <dgm:pt modelId="{636AAA7C-A29D-490E-8D18-25C26C3DFA5B}" type="pres">
      <dgm:prSet presAssocID="{FA0DA6B0-B365-4A80-9D25-ADF03CE8FBD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2678317-3CC0-4CCE-9B40-C6ED4B076888}" type="pres">
      <dgm:prSet presAssocID="{FA0DA6B0-B365-4A80-9D25-ADF03CE8FBD4}" presName="parentText" presStyleLbl="node1" presStyleIdx="2" presStyleCnt="3" custScaleX="1414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3F6E2-B190-4A11-B688-C357B1336006}" type="pres">
      <dgm:prSet presAssocID="{FA0DA6B0-B365-4A80-9D25-ADF03CE8FBD4}" presName="negativeSpace" presStyleCnt="0"/>
      <dgm:spPr/>
    </dgm:pt>
    <dgm:pt modelId="{D4CBD8DB-57E9-462E-8B4C-1614B6687D39}" type="pres">
      <dgm:prSet presAssocID="{FA0DA6B0-B365-4A80-9D25-ADF03CE8FBD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4DF88EC-ABC7-4673-AD69-667F29597DFF}" type="presOf" srcId="{FA0DA6B0-B365-4A80-9D25-ADF03CE8FBD4}" destId="{636AAA7C-A29D-490E-8D18-25C26C3DFA5B}" srcOrd="0" destOrd="0" presId="urn:microsoft.com/office/officeart/2005/8/layout/list1"/>
    <dgm:cxn modelId="{1131F2C8-B75A-4B64-9B90-825B9D73151B}" type="presOf" srcId="{FA0DA6B0-B365-4A80-9D25-ADF03CE8FBD4}" destId="{C2678317-3CC0-4CCE-9B40-C6ED4B076888}" srcOrd="1" destOrd="0" presId="urn:microsoft.com/office/officeart/2005/8/layout/list1"/>
    <dgm:cxn modelId="{287C59B8-B8F0-44D9-81F5-FD1D8961558C}" srcId="{5D0B26AB-0D80-4693-8BD7-5E560943C43B}" destId="{7755FE89-7EE7-4485-93C2-DE131A316ED7}" srcOrd="0" destOrd="0" parTransId="{4408B130-204B-4F33-A424-1D45FD88B6E4}" sibTransId="{35AF5A24-DA8D-45E8-957D-00438698AB84}"/>
    <dgm:cxn modelId="{A8846983-3B62-4217-8818-846154519DC2}" type="presOf" srcId="{7755FE89-7EE7-4485-93C2-DE131A316ED7}" destId="{C06A9F94-7263-4470-847E-9F5D18766917}" srcOrd="1" destOrd="0" presId="urn:microsoft.com/office/officeart/2005/8/layout/list1"/>
    <dgm:cxn modelId="{0852CB1E-3023-4F6D-8072-68A42AAD0CC9}" type="presOf" srcId="{67804F44-FCCB-4309-8253-D1967D60D67F}" destId="{DDDD2E9C-B844-4504-AFA3-5868ADE6E423}" srcOrd="0" destOrd="0" presId="urn:microsoft.com/office/officeart/2005/8/layout/list1"/>
    <dgm:cxn modelId="{37873E91-F33D-4114-8C1A-B1FE3D48FF3E}" srcId="{5D0B26AB-0D80-4693-8BD7-5E560943C43B}" destId="{67804F44-FCCB-4309-8253-D1967D60D67F}" srcOrd="1" destOrd="0" parTransId="{C6446104-0B36-469C-B006-2F0E3573D788}" sibTransId="{2A1C78F7-7545-42D1-B24B-0B2C8AE44A1F}"/>
    <dgm:cxn modelId="{D12CDAB4-3032-4E60-8263-0AA9AADE5C86}" type="presOf" srcId="{67804F44-FCCB-4309-8253-D1967D60D67F}" destId="{A7A71F57-382F-4FB0-A03A-BA21A0308601}" srcOrd="1" destOrd="0" presId="urn:microsoft.com/office/officeart/2005/8/layout/list1"/>
    <dgm:cxn modelId="{4A53EBC8-7EDE-4727-8418-63D379C6AE37}" type="presOf" srcId="{7755FE89-7EE7-4485-93C2-DE131A316ED7}" destId="{8DA93942-D75F-4771-AF80-3FFFFBAFB6C4}" srcOrd="0" destOrd="0" presId="urn:microsoft.com/office/officeart/2005/8/layout/list1"/>
    <dgm:cxn modelId="{BC30F193-6D58-4D72-B11E-16255A56760B}" srcId="{5D0B26AB-0D80-4693-8BD7-5E560943C43B}" destId="{FA0DA6B0-B365-4A80-9D25-ADF03CE8FBD4}" srcOrd="2" destOrd="0" parTransId="{13DEA00A-9B88-4C92-A48D-30D60748B31F}" sibTransId="{36D57FAD-0C3F-47E3-9340-8AC1E8E91FB4}"/>
    <dgm:cxn modelId="{BFFC91DD-81B8-48C9-9B2E-1366450638D3}" type="presOf" srcId="{5D0B26AB-0D80-4693-8BD7-5E560943C43B}" destId="{E3587619-B0B0-424D-991E-D5414291FCA7}" srcOrd="0" destOrd="0" presId="urn:microsoft.com/office/officeart/2005/8/layout/list1"/>
    <dgm:cxn modelId="{D97ED650-E651-417C-A1DE-1A5B60914272}" type="presParOf" srcId="{E3587619-B0B0-424D-991E-D5414291FCA7}" destId="{21D411C0-94EB-4F79-BDDD-38BDEC167F7F}" srcOrd="0" destOrd="0" presId="urn:microsoft.com/office/officeart/2005/8/layout/list1"/>
    <dgm:cxn modelId="{519A3F59-08C9-4107-82ED-72EB88F2B46F}" type="presParOf" srcId="{21D411C0-94EB-4F79-BDDD-38BDEC167F7F}" destId="{8DA93942-D75F-4771-AF80-3FFFFBAFB6C4}" srcOrd="0" destOrd="0" presId="urn:microsoft.com/office/officeart/2005/8/layout/list1"/>
    <dgm:cxn modelId="{CC610B07-56CD-46D5-84DE-FE6E4BB5069E}" type="presParOf" srcId="{21D411C0-94EB-4F79-BDDD-38BDEC167F7F}" destId="{C06A9F94-7263-4470-847E-9F5D18766917}" srcOrd="1" destOrd="0" presId="urn:microsoft.com/office/officeart/2005/8/layout/list1"/>
    <dgm:cxn modelId="{A9F8E334-BCAD-4219-98B3-423201E82FEF}" type="presParOf" srcId="{E3587619-B0B0-424D-991E-D5414291FCA7}" destId="{06B222B0-D3E9-428F-A1E5-8BB36ADB323B}" srcOrd="1" destOrd="0" presId="urn:microsoft.com/office/officeart/2005/8/layout/list1"/>
    <dgm:cxn modelId="{093EFED3-E910-4AB0-9108-1EAF760A6F84}" type="presParOf" srcId="{E3587619-B0B0-424D-991E-D5414291FCA7}" destId="{46322844-F069-4C93-9AB5-0F6D1D327593}" srcOrd="2" destOrd="0" presId="urn:microsoft.com/office/officeart/2005/8/layout/list1"/>
    <dgm:cxn modelId="{23F716E5-B824-430E-91EE-B64213A08EA0}" type="presParOf" srcId="{E3587619-B0B0-424D-991E-D5414291FCA7}" destId="{E655219C-8B40-495E-B345-236CD28809CD}" srcOrd="3" destOrd="0" presId="urn:microsoft.com/office/officeart/2005/8/layout/list1"/>
    <dgm:cxn modelId="{81ADA26C-1D18-4C3E-AD87-F146167B06BF}" type="presParOf" srcId="{E3587619-B0B0-424D-991E-D5414291FCA7}" destId="{9E421AF0-62B2-4B2F-AD3B-F72BCD3A22C8}" srcOrd="4" destOrd="0" presId="urn:microsoft.com/office/officeart/2005/8/layout/list1"/>
    <dgm:cxn modelId="{040DABF5-B6CD-4477-B6A6-B2D5FDD35C07}" type="presParOf" srcId="{9E421AF0-62B2-4B2F-AD3B-F72BCD3A22C8}" destId="{DDDD2E9C-B844-4504-AFA3-5868ADE6E423}" srcOrd="0" destOrd="0" presId="urn:microsoft.com/office/officeart/2005/8/layout/list1"/>
    <dgm:cxn modelId="{1CF04302-565D-4FFD-8BF0-9E2113CD7BFA}" type="presParOf" srcId="{9E421AF0-62B2-4B2F-AD3B-F72BCD3A22C8}" destId="{A7A71F57-382F-4FB0-A03A-BA21A0308601}" srcOrd="1" destOrd="0" presId="urn:microsoft.com/office/officeart/2005/8/layout/list1"/>
    <dgm:cxn modelId="{714E04A2-59E8-4360-93F7-A3EDF4C5F5E9}" type="presParOf" srcId="{E3587619-B0B0-424D-991E-D5414291FCA7}" destId="{084F0001-A50A-48A2-9765-B6DD4BE7FCA7}" srcOrd="5" destOrd="0" presId="urn:microsoft.com/office/officeart/2005/8/layout/list1"/>
    <dgm:cxn modelId="{6E4C96B7-FC5B-428F-8BB6-C3419375BC2F}" type="presParOf" srcId="{E3587619-B0B0-424D-991E-D5414291FCA7}" destId="{26F002D0-248B-4936-9814-759A10086C30}" srcOrd="6" destOrd="0" presId="urn:microsoft.com/office/officeart/2005/8/layout/list1"/>
    <dgm:cxn modelId="{B5B38A12-CFD1-41B9-B421-CF3D4A3077CB}" type="presParOf" srcId="{E3587619-B0B0-424D-991E-D5414291FCA7}" destId="{AE9F9E66-7677-408B-89D6-1288BF0CD3D9}" srcOrd="7" destOrd="0" presId="urn:microsoft.com/office/officeart/2005/8/layout/list1"/>
    <dgm:cxn modelId="{76675416-329D-4F7D-9044-D562B969B265}" type="presParOf" srcId="{E3587619-B0B0-424D-991E-D5414291FCA7}" destId="{2476DF4B-F03F-4F6E-A4CD-63EBA4F8D37F}" srcOrd="8" destOrd="0" presId="urn:microsoft.com/office/officeart/2005/8/layout/list1"/>
    <dgm:cxn modelId="{01F7B49C-F108-4115-9D62-885DC58739DB}" type="presParOf" srcId="{2476DF4B-F03F-4F6E-A4CD-63EBA4F8D37F}" destId="{636AAA7C-A29D-490E-8D18-25C26C3DFA5B}" srcOrd="0" destOrd="0" presId="urn:microsoft.com/office/officeart/2005/8/layout/list1"/>
    <dgm:cxn modelId="{327D07DC-61B3-4087-8238-3415E996F64A}" type="presParOf" srcId="{2476DF4B-F03F-4F6E-A4CD-63EBA4F8D37F}" destId="{C2678317-3CC0-4CCE-9B40-C6ED4B076888}" srcOrd="1" destOrd="0" presId="urn:microsoft.com/office/officeart/2005/8/layout/list1"/>
    <dgm:cxn modelId="{F61DC28A-D89A-4C2E-B6F4-8F9AD9067AEC}" type="presParOf" srcId="{E3587619-B0B0-424D-991E-D5414291FCA7}" destId="{CD23F6E2-B190-4A11-B688-C357B1336006}" srcOrd="9" destOrd="0" presId="urn:microsoft.com/office/officeart/2005/8/layout/list1"/>
    <dgm:cxn modelId="{55E02CEB-4001-4100-ADB3-243CC6C32D18}" type="presParOf" srcId="{E3587619-B0B0-424D-991E-D5414291FCA7}" destId="{D4CBD8DB-57E9-462E-8B4C-1614B6687D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9815F2-7E7B-4CDE-9009-B7ECB8E3341A}" type="doc">
      <dgm:prSet loTypeId="urn:microsoft.com/office/officeart/2005/8/layout/cycle2" loCatId="cycle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A1A5636F-03F8-4613-B3A2-8164612C4727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Ориентировка в пространстве</a:t>
          </a:r>
          <a:endParaRPr lang="ru-RU" dirty="0"/>
        </a:p>
      </dgm:t>
    </dgm:pt>
    <dgm:pt modelId="{9E37F914-C948-4ECE-8D78-B0703FC18AD2}" type="parTrans" cxnId="{3702DABC-AF57-451E-B9C9-5E7F8A818857}">
      <dgm:prSet/>
      <dgm:spPr/>
      <dgm:t>
        <a:bodyPr/>
        <a:lstStyle/>
        <a:p>
          <a:endParaRPr lang="ru-RU"/>
        </a:p>
      </dgm:t>
    </dgm:pt>
    <dgm:pt modelId="{D98F5486-C9FE-4504-822B-DD0608E95663}" type="sibTrans" cxnId="{3702DABC-AF57-451E-B9C9-5E7F8A81885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3403632-D1E9-40DC-871A-047920DEAECD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Ориентировка во времени </a:t>
          </a:r>
          <a:endParaRPr lang="ru-RU" dirty="0"/>
        </a:p>
      </dgm:t>
    </dgm:pt>
    <dgm:pt modelId="{BF047B04-F640-4ACA-9BD5-13B08527B5C3}" type="parTrans" cxnId="{AC2D564E-4AE6-4EC3-870E-3C2908B584F4}">
      <dgm:prSet/>
      <dgm:spPr/>
      <dgm:t>
        <a:bodyPr/>
        <a:lstStyle/>
        <a:p>
          <a:endParaRPr lang="ru-RU"/>
        </a:p>
      </dgm:t>
    </dgm:pt>
    <dgm:pt modelId="{0161DC31-64F6-4967-AA51-CD45B62C6BCA}" type="sibTrans" cxnId="{AC2D564E-4AE6-4EC3-870E-3C2908B584F4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4BE9CD5-B64A-4CF4-BF96-9D0B956C3248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Форма</a:t>
          </a:r>
          <a:r>
            <a:rPr lang="ru-RU" dirty="0" smtClean="0"/>
            <a:t> </a:t>
          </a:r>
          <a:endParaRPr lang="ru-RU" dirty="0"/>
        </a:p>
      </dgm:t>
    </dgm:pt>
    <dgm:pt modelId="{EE948A34-4893-4C89-8B33-30B1F10F68F3}" type="parTrans" cxnId="{B37737DE-B9AB-45C1-927F-A54D71E9C266}">
      <dgm:prSet/>
      <dgm:spPr/>
      <dgm:t>
        <a:bodyPr/>
        <a:lstStyle/>
        <a:p>
          <a:endParaRPr lang="ru-RU"/>
        </a:p>
      </dgm:t>
    </dgm:pt>
    <dgm:pt modelId="{B1D66AF6-A1FE-473A-A4DE-AFF04D75EDDF}" type="sibTrans" cxnId="{B37737DE-B9AB-45C1-927F-A54D71E9C266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399C30E-36BC-45B7-8317-3BD16316BB2F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Величина</a:t>
          </a:r>
          <a:r>
            <a:rPr lang="ru-RU" dirty="0" smtClean="0"/>
            <a:t> </a:t>
          </a:r>
          <a:endParaRPr lang="ru-RU" dirty="0"/>
        </a:p>
      </dgm:t>
    </dgm:pt>
    <dgm:pt modelId="{7C8373CA-415B-45DB-90E7-B67607EE3542}" type="parTrans" cxnId="{BD555333-1E49-4E9E-A95B-6984A99E19CC}">
      <dgm:prSet/>
      <dgm:spPr/>
      <dgm:t>
        <a:bodyPr/>
        <a:lstStyle/>
        <a:p>
          <a:endParaRPr lang="ru-RU"/>
        </a:p>
      </dgm:t>
    </dgm:pt>
    <dgm:pt modelId="{A3771420-7E12-4E90-8881-060FFE07A487}" type="sibTrans" cxnId="{BD555333-1E49-4E9E-A95B-6984A99E19CC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54A4E28-4AC0-491C-B6F6-D4E50AAB2341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Количество</a:t>
          </a:r>
          <a:endParaRPr lang="ru-RU" dirty="0"/>
        </a:p>
      </dgm:t>
    </dgm:pt>
    <dgm:pt modelId="{68F78AB0-1079-4B08-A349-3EA1EF92A921}" type="parTrans" cxnId="{EE65015C-0AD3-4121-B2F9-277B086CD6A8}">
      <dgm:prSet/>
      <dgm:spPr/>
      <dgm:t>
        <a:bodyPr/>
        <a:lstStyle/>
        <a:p>
          <a:endParaRPr lang="ru-RU"/>
        </a:p>
      </dgm:t>
    </dgm:pt>
    <dgm:pt modelId="{2C8516BE-AB0B-4373-823F-F73880C4DA7C}" type="sibTrans" cxnId="{EE65015C-0AD3-4121-B2F9-277B086CD6A8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128079F-BE94-425C-9700-22177490A708}" type="pres">
      <dgm:prSet presAssocID="{5D9815F2-7E7B-4CDE-9009-B7ECB8E3341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A83FBF-855A-4A7D-9AF0-333C2C1FC4FA}" type="pres">
      <dgm:prSet presAssocID="{A1A5636F-03F8-4613-B3A2-8164612C4727}" presName="node" presStyleLbl="node1" presStyleIdx="0" presStyleCnt="5" custScaleX="319900" custRadScaleRad="96053" custRadScaleInc="2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70672-A353-4A63-8291-9D8D14778C70}" type="pres">
      <dgm:prSet presAssocID="{D98F5486-C9FE-4504-822B-DD0608E95663}" presName="sibTrans" presStyleLbl="sibTrans2D1" presStyleIdx="0" presStyleCnt="5"/>
      <dgm:spPr/>
      <dgm:t>
        <a:bodyPr/>
        <a:lstStyle/>
        <a:p>
          <a:endParaRPr lang="ru-RU"/>
        </a:p>
      </dgm:t>
    </dgm:pt>
    <dgm:pt modelId="{F5839E83-D4EC-409F-B0BB-5D135F9E23DF}" type="pres">
      <dgm:prSet presAssocID="{D98F5486-C9FE-4504-822B-DD0608E9566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33A39ED3-4985-430B-89F8-7AFF5CF515D0}" type="pres">
      <dgm:prSet presAssocID="{03403632-D1E9-40DC-871A-047920DEAECD}" presName="node" presStyleLbl="node1" presStyleIdx="1" presStyleCnt="5" custScaleX="217838" custRadScaleRad="163502" custRadScaleInc="22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B5195-D6FC-40CC-96FE-E9CFF90BDF3B}" type="pres">
      <dgm:prSet presAssocID="{0161DC31-64F6-4967-AA51-CD45B62C6BCA}" presName="sibTrans" presStyleLbl="sibTrans2D1" presStyleIdx="1" presStyleCnt="5"/>
      <dgm:spPr/>
      <dgm:t>
        <a:bodyPr/>
        <a:lstStyle/>
        <a:p>
          <a:endParaRPr lang="ru-RU"/>
        </a:p>
      </dgm:t>
    </dgm:pt>
    <dgm:pt modelId="{197624C9-879B-4E33-9EA0-5BD4BAB731D8}" type="pres">
      <dgm:prSet presAssocID="{0161DC31-64F6-4967-AA51-CD45B62C6BCA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45B8D72D-D67D-45FD-B611-F2DAF335511B}" type="pres">
      <dgm:prSet presAssocID="{F4BE9CD5-B64A-4CF4-BF96-9D0B956C3248}" presName="node" presStyleLbl="node1" presStyleIdx="2" presStyleCnt="5" custScaleX="249972" custRadScaleRad="177670" custRadScaleInc="-71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E2659-AEA9-4174-98E0-412C3F80C7BB}" type="pres">
      <dgm:prSet presAssocID="{B1D66AF6-A1FE-473A-A4DE-AFF04D75EDDF}" presName="sibTrans" presStyleLbl="sibTrans2D1" presStyleIdx="2" presStyleCnt="5" custScaleX="147007"/>
      <dgm:spPr/>
      <dgm:t>
        <a:bodyPr/>
        <a:lstStyle/>
        <a:p>
          <a:endParaRPr lang="ru-RU"/>
        </a:p>
      </dgm:t>
    </dgm:pt>
    <dgm:pt modelId="{42CDBE16-0419-4521-B8EF-1F8A58B75372}" type="pres">
      <dgm:prSet presAssocID="{B1D66AF6-A1FE-473A-A4DE-AFF04D75EDDF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8E15EB65-FD81-4E3F-B2B4-0B4A781095A4}" type="pres">
      <dgm:prSet presAssocID="{8399C30E-36BC-45B7-8317-3BD16316BB2F}" presName="node" presStyleLbl="node1" presStyleIdx="3" presStyleCnt="5" custScaleX="221372" custRadScaleRad="173228" custRadScaleInc="73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337BD-BE4E-49EE-9579-DC14703B726F}" type="pres">
      <dgm:prSet presAssocID="{A3771420-7E12-4E90-8881-060FFE07A487}" presName="sibTrans" presStyleLbl="sibTrans2D1" presStyleIdx="3" presStyleCnt="5"/>
      <dgm:spPr/>
      <dgm:t>
        <a:bodyPr/>
        <a:lstStyle/>
        <a:p>
          <a:endParaRPr lang="ru-RU"/>
        </a:p>
      </dgm:t>
    </dgm:pt>
    <dgm:pt modelId="{30AE5BB0-B0B3-47CB-9580-E4B7B5514843}" type="pres">
      <dgm:prSet presAssocID="{A3771420-7E12-4E90-8881-060FFE07A487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1D5A586-CC17-4CB9-BA2E-B146D29D9181}" type="pres">
      <dgm:prSet presAssocID="{954A4E28-4AC0-491C-B6F6-D4E50AAB2341}" presName="node" presStyleLbl="node1" presStyleIdx="4" presStyleCnt="5" custScaleX="207125" custRadScaleRad="166120" custRadScaleInc="-15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C062A-DDEC-4490-9EE9-E333F86AAA8A}" type="pres">
      <dgm:prSet presAssocID="{2C8516BE-AB0B-4373-823F-F73880C4DA7C}" presName="sibTrans" presStyleLbl="sibTrans2D1" presStyleIdx="4" presStyleCnt="5"/>
      <dgm:spPr/>
      <dgm:t>
        <a:bodyPr/>
        <a:lstStyle/>
        <a:p>
          <a:endParaRPr lang="ru-RU"/>
        </a:p>
      </dgm:t>
    </dgm:pt>
    <dgm:pt modelId="{00CFEEEF-83EF-4E39-B34C-0958557881D2}" type="pres">
      <dgm:prSet presAssocID="{2C8516BE-AB0B-4373-823F-F73880C4DA7C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900EA7A2-1F3A-481C-A2AF-583802A32D15}" type="presOf" srcId="{D98F5486-C9FE-4504-822B-DD0608E95663}" destId="{F5839E83-D4EC-409F-B0BB-5D135F9E23DF}" srcOrd="1" destOrd="0" presId="urn:microsoft.com/office/officeart/2005/8/layout/cycle2"/>
    <dgm:cxn modelId="{D5BE1727-7D66-4668-9852-B865A2BFFD12}" type="presOf" srcId="{5D9815F2-7E7B-4CDE-9009-B7ECB8E3341A}" destId="{E128079F-BE94-425C-9700-22177490A708}" srcOrd="0" destOrd="0" presId="urn:microsoft.com/office/officeart/2005/8/layout/cycle2"/>
    <dgm:cxn modelId="{3702DABC-AF57-451E-B9C9-5E7F8A818857}" srcId="{5D9815F2-7E7B-4CDE-9009-B7ECB8E3341A}" destId="{A1A5636F-03F8-4613-B3A2-8164612C4727}" srcOrd="0" destOrd="0" parTransId="{9E37F914-C948-4ECE-8D78-B0703FC18AD2}" sibTransId="{D98F5486-C9FE-4504-822B-DD0608E95663}"/>
    <dgm:cxn modelId="{6BD69771-6AB9-4F6C-B851-29A3CAE230C0}" type="presOf" srcId="{2C8516BE-AB0B-4373-823F-F73880C4DA7C}" destId="{BEEC062A-DDEC-4490-9EE9-E333F86AAA8A}" srcOrd="0" destOrd="0" presId="urn:microsoft.com/office/officeart/2005/8/layout/cycle2"/>
    <dgm:cxn modelId="{41C45B48-B99D-4D2D-A6C5-C21BD9523568}" type="presOf" srcId="{A1A5636F-03F8-4613-B3A2-8164612C4727}" destId="{E0A83FBF-855A-4A7D-9AF0-333C2C1FC4FA}" srcOrd="0" destOrd="0" presId="urn:microsoft.com/office/officeart/2005/8/layout/cycle2"/>
    <dgm:cxn modelId="{CC7C3FA2-6542-4E6B-99EF-F62C4D85F7C8}" type="presOf" srcId="{D98F5486-C9FE-4504-822B-DD0608E95663}" destId="{39570672-A353-4A63-8291-9D8D14778C70}" srcOrd="0" destOrd="0" presId="urn:microsoft.com/office/officeart/2005/8/layout/cycle2"/>
    <dgm:cxn modelId="{42E88537-F3CA-4337-AD14-7887D165EFC3}" type="presOf" srcId="{0161DC31-64F6-4967-AA51-CD45B62C6BCA}" destId="{197624C9-879B-4E33-9EA0-5BD4BAB731D8}" srcOrd="1" destOrd="0" presId="urn:microsoft.com/office/officeart/2005/8/layout/cycle2"/>
    <dgm:cxn modelId="{3A6CDC72-2EA9-42C2-B729-969FFFFE99F1}" type="presOf" srcId="{8399C30E-36BC-45B7-8317-3BD16316BB2F}" destId="{8E15EB65-FD81-4E3F-B2B4-0B4A781095A4}" srcOrd="0" destOrd="0" presId="urn:microsoft.com/office/officeart/2005/8/layout/cycle2"/>
    <dgm:cxn modelId="{BD555333-1E49-4E9E-A95B-6984A99E19CC}" srcId="{5D9815F2-7E7B-4CDE-9009-B7ECB8E3341A}" destId="{8399C30E-36BC-45B7-8317-3BD16316BB2F}" srcOrd="3" destOrd="0" parTransId="{7C8373CA-415B-45DB-90E7-B67607EE3542}" sibTransId="{A3771420-7E12-4E90-8881-060FFE07A487}"/>
    <dgm:cxn modelId="{84734F5E-0F33-48BC-9618-7662E35B7BE0}" type="presOf" srcId="{A3771420-7E12-4E90-8881-060FFE07A487}" destId="{30AE5BB0-B0B3-47CB-9580-E4B7B5514843}" srcOrd="1" destOrd="0" presId="urn:microsoft.com/office/officeart/2005/8/layout/cycle2"/>
    <dgm:cxn modelId="{34CDE0EB-75D9-4BFC-9091-01E895263FAE}" type="presOf" srcId="{B1D66AF6-A1FE-473A-A4DE-AFF04D75EDDF}" destId="{42CDBE16-0419-4521-B8EF-1F8A58B75372}" srcOrd="1" destOrd="0" presId="urn:microsoft.com/office/officeart/2005/8/layout/cycle2"/>
    <dgm:cxn modelId="{BE5097E5-82E3-4A24-AF4B-ED3E60D4B5FB}" type="presOf" srcId="{F4BE9CD5-B64A-4CF4-BF96-9D0B956C3248}" destId="{45B8D72D-D67D-45FD-B611-F2DAF335511B}" srcOrd="0" destOrd="0" presId="urn:microsoft.com/office/officeart/2005/8/layout/cycle2"/>
    <dgm:cxn modelId="{EE65015C-0AD3-4121-B2F9-277B086CD6A8}" srcId="{5D9815F2-7E7B-4CDE-9009-B7ECB8E3341A}" destId="{954A4E28-4AC0-491C-B6F6-D4E50AAB2341}" srcOrd="4" destOrd="0" parTransId="{68F78AB0-1079-4B08-A349-3EA1EF92A921}" sibTransId="{2C8516BE-AB0B-4373-823F-F73880C4DA7C}"/>
    <dgm:cxn modelId="{07E4199C-D194-4838-B153-E5C8996D8D2C}" type="presOf" srcId="{2C8516BE-AB0B-4373-823F-F73880C4DA7C}" destId="{00CFEEEF-83EF-4E39-B34C-0958557881D2}" srcOrd="1" destOrd="0" presId="urn:microsoft.com/office/officeart/2005/8/layout/cycle2"/>
    <dgm:cxn modelId="{BE924143-6F6B-4298-B707-2B09C790456B}" type="presOf" srcId="{A3771420-7E12-4E90-8881-060FFE07A487}" destId="{647337BD-BE4E-49EE-9579-DC14703B726F}" srcOrd="0" destOrd="0" presId="urn:microsoft.com/office/officeart/2005/8/layout/cycle2"/>
    <dgm:cxn modelId="{AC2D564E-4AE6-4EC3-870E-3C2908B584F4}" srcId="{5D9815F2-7E7B-4CDE-9009-B7ECB8E3341A}" destId="{03403632-D1E9-40DC-871A-047920DEAECD}" srcOrd="1" destOrd="0" parTransId="{BF047B04-F640-4ACA-9BD5-13B08527B5C3}" sibTransId="{0161DC31-64F6-4967-AA51-CD45B62C6BCA}"/>
    <dgm:cxn modelId="{832ACF4C-C65F-4686-BA26-59DEDC7A8FE4}" type="presOf" srcId="{0161DC31-64F6-4967-AA51-CD45B62C6BCA}" destId="{500B5195-D6FC-40CC-96FE-E9CFF90BDF3B}" srcOrd="0" destOrd="0" presId="urn:microsoft.com/office/officeart/2005/8/layout/cycle2"/>
    <dgm:cxn modelId="{696E4618-3E7A-4490-9B2C-31E3452051EF}" type="presOf" srcId="{B1D66AF6-A1FE-473A-A4DE-AFF04D75EDDF}" destId="{AC0E2659-AEA9-4174-98E0-412C3F80C7BB}" srcOrd="0" destOrd="0" presId="urn:microsoft.com/office/officeart/2005/8/layout/cycle2"/>
    <dgm:cxn modelId="{15C46DD1-8766-4101-BAC7-A25190F8CE68}" type="presOf" srcId="{03403632-D1E9-40DC-871A-047920DEAECD}" destId="{33A39ED3-4985-430B-89F8-7AFF5CF515D0}" srcOrd="0" destOrd="0" presId="urn:microsoft.com/office/officeart/2005/8/layout/cycle2"/>
    <dgm:cxn modelId="{B37737DE-B9AB-45C1-927F-A54D71E9C266}" srcId="{5D9815F2-7E7B-4CDE-9009-B7ECB8E3341A}" destId="{F4BE9CD5-B64A-4CF4-BF96-9D0B956C3248}" srcOrd="2" destOrd="0" parTransId="{EE948A34-4893-4C89-8B33-30B1F10F68F3}" sibTransId="{B1D66AF6-A1FE-473A-A4DE-AFF04D75EDDF}"/>
    <dgm:cxn modelId="{CF4DA52F-6BCB-4ADD-A8A7-5BC85EBF9664}" type="presOf" srcId="{954A4E28-4AC0-491C-B6F6-D4E50AAB2341}" destId="{11D5A586-CC17-4CB9-BA2E-B146D29D9181}" srcOrd="0" destOrd="0" presId="urn:microsoft.com/office/officeart/2005/8/layout/cycle2"/>
    <dgm:cxn modelId="{9FC1DCE6-77B0-42F2-BF8E-DF3D43A2A7FD}" type="presParOf" srcId="{E128079F-BE94-425C-9700-22177490A708}" destId="{E0A83FBF-855A-4A7D-9AF0-333C2C1FC4FA}" srcOrd="0" destOrd="0" presId="urn:microsoft.com/office/officeart/2005/8/layout/cycle2"/>
    <dgm:cxn modelId="{53BC3B05-D2F6-4C28-B542-CB4CC76981A8}" type="presParOf" srcId="{E128079F-BE94-425C-9700-22177490A708}" destId="{39570672-A353-4A63-8291-9D8D14778C70}" srcOrd="1" destOrd="0" presId="urn:microsoft.com/office/officeart/2005/8/layout/cycle2"/>
    <dgm:cxn modelId="{22AF2932-1F19-4455-B68A-97E1CC88E9AC}" type="presParOf" srcId="{39570672-A353-4A63-8291-9D8D14778C70}" destId="{F5839E83-D4EC-409F-B0BB-5D135F9E23DF}" srcOrd="0" destOrd="0" presId="urn:microsoft.com/office/officeart/2005/8/layout/cycle2"/>
    <dgm:cxn modelId="{28F62AE2-1921-4468-956B-BB77A5BC90F5}" type="presParOf" srcId="{E128079F-BE94-425C-9700-22177490A708}" destId="{33A39ED3-4985-430B-89F8-7AFF5CF515D0}" srcOrd="2" destOrd="0" presId="urn:microsoft.com/office/officeart/2005/8/layout/cycle2"/>
    <dgm:cxn modelId="{B69D25DD-FCA5-4D51-9564-19F75AD7A86C}" type="presParOf" srcId="{E128079F-BE94-425C-9700-22177490A708}" destId="{500B5195-D6FC-40CC-96FE-E9CFF90BDF3B}" srcOrd="3" destOrd="0" presId="urn:microsoft.com/office/officeart/2005/8/layout/cycle2"/>
    <dgm:cxn modelId="{EF5A6104-33A1-4A29-B561-15D532C74A2C}" type="presParOf" srcId="{500B5195-D6FC-40CC-96FE-E9CFF90BDF3B}" destId="{197624C9-879B-4E33-9EA0-5BD4BAB731D8}" srcOrd="0" destOrd="0" presId="urn:microsoft.com/office/officeart/2005/8/layout/cycle2"/>
    <dgm:cxn modelId="{638A0563-433C-42E7-AA28-6CC66A208105}" type="presParOf" srcId="{E128079F-BE94-425C-9700-22177490A708}" destId="{45B8D72D-D67D-45FD-B611-F2DAF335511B}" srcOrd="4" destOrd="0" presId="urn:microsoft.com/office/officeart/2005/8/layout/cycle2"/>
    <dgm:cxn modelId="{67057ECA-EBBA-4D64-8454-98BCAFD51F38}" type="presParOf" srcId="{E128079F-BE94-425C-9700-22177490A708}" destId="{AC0E2659-AEA9-4174-98E0-412C3F80C7BB}" srcOrd="5" destOrd="0" presId="urn:microsoft.com/office/officeart/2005/8/layout/cycle2"/>
    <dgm:cxn modelId="{A0A87851-E7BC-4A39-B3F5-86BE6035C67C}" type="presParOf" srcId="{AC0E2659-AEA9-4174-98E0-412C3F80C7BB}" destId="{42CDBE16-0419-4521-B8EF-1F8A58B75372}" srcOrd="0" destOrd="0" presId="urn:microsoft.com/office/officeart/2005/8/layout/cycle2"/>
    <dgm:cxn modelId="{26FC42CC-7780-4529-883C-F6E8D6DF5068}" type="presParOf" srcId="{E128079F-BE94-425C-9700-22177490A708}" destId="{8E15EB65-FD81-4E3F-B2B4-0B4A781095A4}" srcOrd="6" destOrd="0" presId="urn:microsoft.com/office/officeart/2005/8/layout/cycle2"/>
    <dgm:cxn modelId="{7F1DF422-FE8A-45EE-87DF-1DD2FFEC23FC}" type="presParOf" srcId="{E128079F-BE94-425C-9700-22177490A708}" destId="{647337BD-BE4E-49EE-9579-DC14703B726F}" srcOrd="7" destOrd="0" presId="urn:microsoft.com/office/officeart/2005/8/layout/cycle2"/>
    <dgm:cxn modelId="{0C29C557-8D20-43D2-92CA-87B6EA6A2EE1}" type="presParOf" srcId="{647337BD-BE4E-49EE-9579-DC14703B726F}" destId="{30AE5BB0-B0B3-47CB-9580-E4B7B5514843}" srcOrd="0" destOrd="0" presId="urn:microsoft.com/office/officeart/2005/8/layout/cycle2"/>
    <dgm:cxn modelId="{A2F16C9F-377C-4F93-96F5-5D2D284DBBBB}" type="presParOf" srcId="{E128079F-BE94-425C-9700-22177490A708}" destId="{11D5A586-CC17-4CB9-BA2E-B146D29D9181}" srcOrd="8" destOrd="0" presId="urn:microsoft.com/office/officeart/2005/8/layout/cycle2"/>
    <dgm:cxn modelId="{D505AA02-BB65-4DBE-B6D2-28560A9B51ED}" type="presParOf" srcId="{E128079F-BE94-425C-9700-22177490A708}" destId="{BEEC062A-DDEC-4490-9EE9-E333F86AAA8A}" srcOrd="9" destOrd="0" presId="urn:microsoft.com/office/officeart/2005/8/layout/cycle2"/>
    <dgm:cxn modelId="{AC93CF7C-69DA-4827-B939-666CF424B3DB}" type="presParOf" srcId="{BEEC062A-DDEC-4490-9EE9-E333F86AAA8A}" destId="{00CFEEEF-83EF-4E39-B34C-0958557881D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C9A0EE-B786-4B1D-B9AE-EA91A701864A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8B6C9EE-3E77-481B-B71F-686E30E0F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C5F853-EC99-45AF-AC5F-FE5951FCC3C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68D83-C3AC-4863-AB55-750577D5A983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A31B-595E-4465-9B1D-4124E093C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93273-946E-4450-BE11-7D2AA07A6597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7A8C4-92F1-44E8-BAAC-9E64D26DF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BBB12-F84F-48B5-80A6-6DA15B55FF23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9814A-2367-424B-AB16-BEDA44193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E6A86-94EB-4650-A000-0F27F05CAA1B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9D585-3D52-4023-A6D8-9E2DF6333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3C971-9EFE-4776-B4C9-D0E3653E15EB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1FFD1-3C53-4E5A-81C4-4D9AEB703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2B852-E475-4A1D-8C5E-125D63943D5B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39A36-49EF-4B1B-A849-83DDB407D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4EEF7-E414-4498-B02D-982371F71B82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D930-2898-4484-84B9-4B39E2566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82179-1A0A-46F1-9860-6354D85052C4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CED35-01D2-4A18-B370-44CAB1ACC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4DEE-0F61-4DE2-B830-7646BBC16B2F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4252-ABEE-40FC-B35F-30A261717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33B7C-E2F2-4C4F-B9D0-9EEB65EC73A4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63B3B-73DF-4B0C-88EA-03D052348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FB09CD-EFC7-4893-9AC3-DB563435D567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68258E-FB1B-48E1-931C-8677FBC4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96" r:id="rId8"/>
    <p:sldLayoutId id="2147483688" r:id="rId9"/>
    <p:sldLayoutId id="2147483687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786" y="2428868"/>
            <a:ext cx="7429552" cy="3571900"/>
          </a:xfrm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Интерес к познанию –надёжная основа  воспитания в рамках внедрения ФГОС</a:t>
            </a:r>
            <a:endParaRPr lang="ru-RU" sz="5600" b="1" dirty="0"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315" name="Picture 2" descr="C:\Documents and Settings\1\Рабочий стол\презентация ира2\fgos_2_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571500"/>
            <a:ext cx="49720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38" y="357188"/>
            <a:ext cx="5643562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«Познание»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5" y="1571625"/>
            <a:ext cx="8429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Направлено на достижение целей развития у детей познавательных интересов, интеллектуального развития детей через решение следующих задач: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28596" y="2928934"/>
          <a:ext cx="8229600" cy="26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428596" y="5357826"/>
          <a:ext cx="8286808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Сенсорное развитие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50" y="2143125"/>
            <a:ext cx="542925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Сенсорное развитие ребёнка–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способ познания окружающего мира, в основе которого лежит работа органов чувств. Ощущения дают нам представление о разнообразных свойствах окружающей среды и помогают формировать целостные образы предметов. </a:t>
            </a: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214313" y="4214813"/>
            <a:ext cx="892968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Сенсорное развитие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, направленное на формирование полноценного восприятия окружающей действительности, служит основой познания мира, первой ступенью которого является чувственный опыт. Успешность умственного,  физического, эстетического воспитания в значительной степени зависит от уровня сенсорного развития детей, т. е. от того насколько совершенно ребенок слышит, видит, осязает окружающее.</a:t>
            </a:r>
          </a:p>
          <a:p>
            <a:endParaRPr lang="ru-RU">
              <a:latin typeface="Constantia" pitchFamily="18" charset="0"/>
            </a:endParaRPr>
          </a:p>
        </p:txBody>
      </p:sp>
      <p:pic>
        <p:nvPicPr>
          <p:cNvPr id="1027" name="Picture 3" descr="C:\Documents and Settings\1\Рабочий стол\фото презентация2\IMG_98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703" y="1862143"/>
            <a:ext cx="3143272" cy="2356359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7"/>
          <p:cNvSpPr txBox="1">
            <a:spLocks noChangeArrowheads="1"/>
          </p:cNvSpPr>
          <p:nvPr/>
        </p:nvSpPr>
        <p:spPr bwMode="auto">
          <a:xfrm>
            <a:off x="755650" y="1916113"/>
            <a:ext cx="79295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Monotype Corsiva" pitchFamily="66" charset="0"/>
              </a:rPr>
              <a:t>Мир входит в сознание человека лишь через дверь органов внешних чувств. Если она закрыта, то он не может ­войти в него, не может вступить с ним в связь. Мир тогда не существует для сознания.      </a:t>
            </a:r>
          </a:p>
          <a:p>
            <a:r>
              <a:rPr lang="ru-RU" sz="2800" b="1" i="1">
                <a:latin typeface="Monotype Corsiva" pitchFamily="66" charset="0"/>
              </a:rPr>
              <a:t>                                                                         Б. Прейер</a:t>
            </a:r>
            <a:endParaRPr lang="ru-RU" sz="2800" b="1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305800" cy="234717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познавательно-исследовательской и продуктивной (конструктивной) деятельности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357430"/>
            <a:ext cx="8715436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познавательно – исследовательской и продуктивной (конструктивной) деятельности, это одно из направлений «Познавательного развития» детей дошкольного возраста, которое  направлено на достижение цели развития у детей познавательных интересов и интеллектуального развития .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000100" y="3786166"/>
          <a:ext cx="7500990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05800" cy="150017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Конструирование из строительных материалов и конструирование из деталей конструктора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2916238" y="2349500"/>
            <a:ext cx="51435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Раз, два, три — сложи детали,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Чтоб они машиной стали.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Собери гараж. Потом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Не забудь построить дом.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Можно к самому порогу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Проложить еще дорогу,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Выбрать место для моста 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То-то будет красота!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Из конструктора такого</a:t>
            </a:r>
            <a:br>
              <a:rPr lang="ru-RU" b="1"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cs typeface="Times New Roman" pitchFamily="18" charset="0"/>
              </a:rPr>
              <a:t>Что ни сделай — все толково!</a:t>
            </a:r>
          </a:p>
        </p:txBody>
      </p:sp>
      <p:pic>
        <p:nvPicPr>
          <p:cNvPr id="26630" name="Рисунок 8" descr="wader4157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4945063"/>
            <a:ext cx="207327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1714480" cy="185163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2918"/>
            <a:ext cx="8305800" cy="242886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 ФЭМП.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14313" y="2571750"/>
            <a:ext cx="8929687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Одной из наиболее важных и актуальных задач подготовки детей к школе является развитие логического мышления и познавательных способностей дошкольников, формирование у них элементарных математических представлений, умений и навыков. Наиболее важным является развитие у дошкольников мыслительных способностей, умение решать различные задачи. Одним из средств формирования у дошкольников элементарных математических представлений являются занимательные  занятия, игры, упражнения, задачи, вопросы. Этот занимательный математический материал чрезвычайно разнообразен по содержанию, форме, развивающему и воспитательному влиянию на всестороннее развитие  детей дошкольного возраста.</a:t>
            </a:r>
          </a:p>
          <a:p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5800" cy="214314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571472" y="2071678"/>
          <a:ext cx="821537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3786190"/>
            <a:ext cx="2324057" cy="1739592"/>
          </a:xfrm>
          <a:prstGeom prst="round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9700" name="Рисунок 6" descr="c-46_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" y="1785938"/>
            <a:ext cx="154781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7" descr="image003(2)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50" y="1714500"/>
            <a:ext cx="1428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568" y="1138243"/>
            <a:ext cx="7569045" cy="515775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с детских лет занимается математикой, тот развивает внимание, тренирует свой мозг, свою волю, воспитывает настойчивость и упорство в достижении цели. 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(А.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Маркушевич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79388" y="1989138"/>
            <a:ext cx="1905000" cy="1358900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Группа 3"/>
          <p:cNvGrpSpPr/>
          <p:nvPr/>
        </p:nvGrpSpPr>
        <p:grpSpPr>
          <a:xfrm>
            <a:off x="2143108" y="1928802"/>
            <a:ext cx="5653246" cy="1357322"/>
            <a:chOff x="2000289" y="-214314"/>
            <a:chExt cx="5653246" cy="1043090"/>
          </a:xfrm>
          <a:scene3d>
            <a:camera prst="orthographicFront"/>
            <a:lightRig rig="threePt" dir="t"/>
          </a:scene3d>
        </p:grpSpPr>
        <p:sp>
          <p:nvSpPr>
            <p:cNvPr id="5" name="Пятиугольник 4"/>
            <p:cNvSpPr/>
            <p:nvPr/>
          </p:nvSpPr>
          <p:spPr>
            <a:xfrm rot="10800000">
              <a:off x="2000289" y="0"/>
              <a:ext cx="5653246" cy="828776"/>
            </a:xfrm>
            <a:prstGeom prst="homePlat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Пятиугольник 4"/>
            <p:cNvSpPr/>
            <p:nvPr/>
          </p:nvSpPr>
          <p:spPr>
            <a:xfrm>
              <a:off x="2207486" y="-214314"/>
              <a:ext cx="5446049" cy="10430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5467" tIns="76200" rIns="14224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Развитие познавательно – исследовательской деятельности</a:t>
              </a:r>
            </a:p>
          </p:txBody>
        </p:sp>
      </p:grpSp>
      <p:sp>
        <p:nvSpPr>
          <p:cNvPr id="7" name="Овал 6"/>
          <p:cNvSpPr/>
          <p:nvPr/>
        </p:nvSpPr>
        <p:spPr>
          <a:xfrm>
            <a:off x="179388" y="3573463"/>
            <a:ext cx="1906587" cy="1285875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Группа 7"/>
          <p:cNvGrpSpPr/>
          <p:nvPr/>
        </p:nvGrpSpPr>
        <p:grpSpPr>
          <a:xfrm>
            <a:off x="2157395" y="3673476"/>
            <a:ext cx="5653246" cy="1285885"/>
            <a:chOff x="2000289" y="1143009"/>
            <a:chExt cx="5653246" cy="828776"/>
          </a:xfrm>
          <a:scene3d>
            <a:camera prst="orthographicFront"/>
            <a:lightRig rig="threePt" dir="t"/>
          </a:scene3d>
        </p:grpSpPr>
        <p:sp>
          <p:nvSpPr>
            <p:cNvPr id="9" name="Пятиугольник 8"/>
            <p:cNvSpPr/>
            <p:nvPr/>
          </p:nvSpPr>
          <p:spPr>
            <a:xfrm rot="10800000">
              <a:off x="2000289" y="1143009"/>
              <a:ext cx="5653246" cy="828776"/>
            </a:xfrm>
            <a:prstGeom prst="homePlate">
              <a:avLst/>
            </a:prstGeom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ятиугольник 4"/>
            <p:cNvSpPr/>
            <p:nvPr/>
          </p:nvSpPr>
          <p:spPr>
            <a:xfrm rot="21600000">
              <a:off x="2207486" y="1143009"/>
              <a:ext cx="5446049" cy="8287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5467" tIns="76200" rIns="14224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Расширение и закрепление представлений детей о предметном и социальном окружении;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Овал 10"/>
          <p:cNvSpPr/>
          <p:nvPr/>
        </p:nvSpPr>
        <p:spPr>
          <a:xfrm>
            <a:off x="179388" y="5229225"/>
            <a:ext cx="1905000" cy="1287463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Группа 11"/>
          <p:cNvGrpSpPr/>
          <p:nvPr/>
        </p:nvGrpSpPr>
        <p:grpSpPr>
          <a:xfrm>
            <a:off x="2143108" y="5357826"/>
            <a:ext cx="5653246" cy="1143008"/>
            <a:chOff x="2000289" y="2214580"/>
            <a:chExt cx="5653246" cy="828776"/>
          </a:xfrm>
          <a:scene3d>
            <a:camera prst="orthographicFront"/>
            <a:lightRig rig="threePt" dir="t"/>
          </a:scene3d>
        </p:grpSpPr>
        <p:sp>
          <p:nvSpPr>
            <p:cNvPr id="13" name="Пятиугольник 12"/>
            <p:cNvSpPr/>
            <p:nvPr/>
          </p:nvSpPr>
          <p:spPr>
            <a:xfrm rot="10800000">
              <a:off x="2000289" y="2214580"/>
              <a:ext cx="5653246" cy="828776"/>
            </a:xfrm>
            <a:prstGeom prst="homePlate">
              <a:avLst/>
            </a:prstGeom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ятиугольник 4"/>
            <p:cNvSpPr/>
            <p:nvPr/>
          </p:nvSpPr>
          <p:spPr>
            <a:xfrm rot="21600000">
              <a:off x="2207486" y="2214580"/>
              <a:ext cx="5446049" cy="8287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5467" tIns="76200" rIns="14224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Ознакомление дошкольников с природой</a:t>
              </a:r>
            </a:p>
          </p:txBody>
        </p:sp>
      </p:grp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305800" cy="128587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целостной картины мира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3058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целостной картины мира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214313" y="2071688"/>
            <a:ext cx="8572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onstantia" pitchFamily="18" charset="0"/>
              </a:rPr>
              <a:t>« Умейте открывать перед ребёнком  в окружающем мире что-то одно, но открыть так, чтобы кусочек жизни заиграл перед детьми всеми красками радуги, оставляйте всегда что-то недосказанное, чтобы ребёнку захотелось ещё и ещё раз возвратиться к тому, что, он узнал».</a:t>
            </a:r>
            <a:br>
              <a:rPr lang="ru-RU" b="1" i="1">
                <a:latin typeface="Constantia" pitchFamily="18" charset="0"/>
              </a:rPr>
            </a:br>
            <a:r>
              <a:rPr lang="ru-RU" b="1" i="1">
                <a:latin typeface="Constantia" pitchFamily="18" charset="0"/>
              </a:rPr>
              <a:t>                                                                                                              В.Н.Сухомлинский. </a:t>
            </a:r>
            <a:endParaRPr lang="ru-RU">
              <a:latin typeface="Constantia" pitchFamily="18" charset="0"/>
            </a:endParaRPr>
          </a:p>
        </p:txBody>
      </p:sp>
      <p:pic>
        <p:nvPicPr>
          <p:cNvPr id="5" name="Рисунок 4" descr="IMG_97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86" y="3857628"/>
            <a:ext cx="3238522" cy="242889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Picture 4" descr="C:\Documents and Settings\1.KRAFTWAY-F1201A\Рабочий стол\группы для педсовета №3\группа №8\IMG_5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821909"/>
            <a:ext cx="3357556" cy="25181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5"/>
          <p:cNvSpPr txBox="1">
            <a:spLocks noChangeArrowheads="1"/>
          </p:cNvSpPr>
          <p:nvPr/>
        </p:nvSpPr>
        <p:spPr bwMode="auto">
          <a:xfrm>
            <a:off x="539750" y="2276475"/>
            <a:ext cx="6048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4643438" y="2565400"/>
            <a:ext cx="43211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Утвержден</a:t>
            </a:r>
          </a:p>
          <a:p>
            <a:r>
              <a:rPr lang="ru-RU" sz="1600" b="1">
                <a:latin typeface="Times New Roman" pitchFamily="18" charset="0"/>
              </a:rPr>
              <a:t>приказом Министерства образования</a:t>
            </a:r>
          </a:p>
          <a:p>
            <a:r>
              <a:rPr lang="ru-RU" sz="1600" b="1">
                <a:latin typeface="Times New Roman" pitchFamily="18" charset="0"/>
              </a:rPr>
              <a:t>и науки Российской Федерации</a:t>
            </a:r>
          </a:p>
          <a:p>
            <a:r>
              <a:rPr lang="ru-RU" sz="1600" b="1">
                <a:latin typeface="Times New Roman" pitchFamily="18" charset="0"/>
              </a:rPr>
              <a:t>от 17 октября 2013 г. N 1155</a:t>
            </a:r>
          </a:p>
        </p:txBody>
      </p:sp>
      <p:sp>
        <p:nvSpPr>
          <p:cNvPr id="3" name="Содержимое 2"/>
          <p:cNvSpPr>
            <a:spLocks/>
          </p:cNvSpPr>
          <p:nvPr/>
        </p:nvSpPr>
        <p:spPr bwMode="auto">
          <a:xfrm>
            <a:off x="539750" y="3644900"/>
            <a:ext cx="82296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ru-RU" sz="3200" b="1">
                <a:solidFill>
                  <a:srgbClr val="BC2E8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Стандарт разработан на основе :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3200">
                <a:latin typeface="Times New Roman" pitchFamily="18" charset="0"/>
              </a:rPr>
              <a:t>Конвенции ООН о правах ребёнка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3200">
                <a:latin typeface="Times New Roman" pitchFamily="18" charset="0"/>
              </a:rPr>
              <a:t>Конституции РФ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v"/>
              <a:defRPr/>
            </a:pPr>
            <a:r>
              <a:rPr lang="ru-RU" sz="3200">
                <a:latin typeface="Times New Roman" pitchFamily="18" charset="0"/>
              </a:rPr>
              <a:t>Законодательства РФ</a:t>
            </a:r>
          </a:p>
        </p:txBody>
      </p:sp>
      <p:sp>
        <p:nvSpPr>
          <p:cNvPr id="31753" name="Rectangle 9"/>
          <p:cNvSpPr>
            <a:spLocks noGrp="1"/>
          </p:cNvSpPr>
          <p:nvPr>
            <p:ph type="title"/>
          </p:nvPr>
        </p:nvSpPr>
        <p:spPr>
          <a:xfrm>
            <a:off x="684213" y="3644900"/>
            <a:ext cx="8229600" cy="271305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BC2E83"/>
                </a:solidFill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rgbClr val="BC2E83"/>
                </a:solidFill>
                <a:latin typeface="Times New Roman" pitchFamily="18" charset="0"/>
              </a:rPr>
            </a:br>
            <a:endParaRPr lang="ru-RU" sz="3600" b="1" dirty="0" smtClean="0">
              <a:solidFill>
                <a:srgbClr val="BC2E83"/>
              </a:solidFill>
              <a:latin typeface="Times New Roman" pitchFamily="18" charset="0"/>
            </a:endParaRP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395288" y="476250"/>
            <a:ext cx="8497887" cy="2232025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7D030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Федеральный государственный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7D030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образовательный стандарт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7D030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дошкольного образования</a:t>
            </a:r>
          </a:p>
        </p:txBody>
      </p:sp>
      <p:pic>
        <p:nvPicPr>
          <p:cNvPr id="14342" name="Picture 6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652963"/>
            <a:ext cx="2446337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608" y="668319"/>
            <a:ext cx="8501089" cy="48577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Дошкольный возраст – это период наиболее интенсивного формирования мотивационной сферы. Среди разнообразных мотивов дошкольников особое место занимает 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познавательный мотив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который является одним из наиболее специфичных для старшего дошкольного возраста. Возникновение познавательного интереса зависит в первую очередь от уровня развития ребенка, его опыта, знаний, той почвы, которая питает интерес, а с другой стороны, от способа подачи обучающего материала.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4818" name="Рисунок 2" descr="2493c93ea6d465a3686a3ecc53761162_jpg_100_auto_5_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5072063"/>
            <a:ext cx="2143125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 descr="MC90023416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5535613"/>
            <a:ext cx="140017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j02830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29125"/>
            <a:ext cx="222726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2"/>
          <p:cNvSpPr>
            <a:spLocks noChangeArrowheads="1"/>
          </p:cNvSpPr>
          <p:nvPr/>
        </p:nvSpPr>
        <p:spPr bwMode="auto">
          <a:xfrm>
            <a:off x="0" y="357188"/>
            <a:ext cx="9144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 sz="2400">
              <a:latin typeface="Times New Roman" pitchFamily="18" charset="0"/>
            </a:endParaRPr>
          </a:p>
          <a:p>
            <a:pPr algn="just"/>
            <a:r>
              <a:rPr lang="ru-RU" altLang="ru-RU" sz="2400">
                <a:latin typeface="Times New Roman" pitchFamily="18" charset="0"/>
              </a:rPr>
              <a:t>Установление преемственности между дошкольными отделениями и начальной школой способствует сближению условий воспитания и обучения детей дошкольного и младшего школьного возраста. При этом в рамках ФГОС дошкольные отделения обеспечивают базисное развитие познавательных способностей ребенка, а начальная школа, используя этот  опыт и способствует его дальнейшему развитию</a:t>
            </a:r>
          </a:p>
        </p:txBody>
      </p:sp>
      <p:sp>
        <p:nvSpPr>
          <p:cNvPr id="7" name="Заголовок 6"/>
          <p:cNvSpPr>
            <a:spLocks/>
          </p:cNvSpPr>
          <p:nvPr/>
        </p:nvSpPr>
        <p:spPr bwMode="auto">
          <a:xfrm>
            <a:off x="428625" y="3143250"/>
            <a:ext cx="82264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7D03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Критерии </a:t>
            </a:r>
            <a:r>
              <a:rPr lang="ru-RU" sz="2800" b="1" dirty="0" err="1">
                <a:solidFill>
                  <a:srgbClr val="7D03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сформированности</a:t>
            </a:r>
            <a:r>
              <a:rPr lang="ru-RU" sz="2800" b="1" dirty="0">
                <a:solidFill>
                  <a:srgbClr val="7D03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br>
              <a:rPr lang="ru-RU" sz="2800" b="1" dirty="0">
                <a:solidFill>
                  <a:srgbClr val="7D03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800" b="1" dirty="0">
                <a:solidFill>
                  <a:srgbClr val="7D03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«внутренней </a:t>
            </a:r>
            <a:r>
              <a:rPr lang="ru-RU" sz="2800" b="1" dirty="0">
                <a:solidFill>
                  <a:srgbClr val="7D03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познавательной позиции </a:t>
            </a:r>
            <a:r>
              <a:rPr lang="ru-RU" sz="2800" b="1" dirty="0">
                <a:solidFill>
                  <a:srgbClr val="7D03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дошкольника»</a:t>
            </a:r>
          </a:p>
        </p:txBody>
      </p:sp>
      <p:sp>
        <p:nvSpPr>
          <p:cNvPr id="35843" name="AutoShape 7"/>
          <p:cNvSpPr>
            <a:spLocks noChangeArrowheads="1"/>
          </p:cNvSpPr>
          <p:nvPr/>
        </p:nvSpPr>
        <p:spPr bwMode="auto">
          <a:xfrm>
            <a:off x="1331913" y="4292600"/>
            <a:ext cx="1943100" cy="2276475"/>
          </a:xfrm>
          <a:prstGeom prst="roundRect">
            <a:avLst>
              <a:gd name="adj" fmla="val 16667"/>
            </a:avLst>
          </a:prstGeom>
          <a:solidFill>
            <a:srgbClr val="D85EA7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200" b="1" i="1">
              <a:latin typeface="Constantia" pitchFamily="18" charset="0"/>
            </a:endParaRPr>
          </a:p>
          <a:p>
            <a:pPr algn="ctr"/>
            <a:r>
              <a:rPr lang="ru-RU" altLang="ru-RU" sz="2200" b="1" i="1">
                <a:latin typeface="Constantia" pitchFamily="18" charset="0"/>
              </a:rPr>
              <a:t>Я хочу</a:t>
            </a:r>
          </a:p>
          <a:p>
            <a:pPr algn="ctr"/>
            <a:r>
              <a:rPr lang="ru-RU" altLang="ru-RU" sz="2200" b="1" i="1">
                <a:latin typeface="Constantia" pitchFamily="18" charset="0"/>
              </a:rPr>
              <a:t>учиться!</a:t>
            </a:r>
          </a:p>
        </p:txBody>
      </p:sp>
      <p:sp>
        <p:nvSpPr>
          <p:cNvPr id="35844" name="AutoShape 8"/>
          <p:cNvSpPr>
            <a:spLocks noChangeArrowheads="1"/>
          </p:cNvSpPr>
          <p:nvPr/>
        </p:nvSpPr>
        <p:spPr bwMode="auto">
          <a:xfrm>
            <a:off x="3492500" y="4292600"/>
            <a:ext cx="1944688" cy="2276475"/>
          </a:xfrm>
          <a:prstGeom prst="roundRect">
            <a:avLst>
              <a:gd name="adj" fmla="val 16667"/>
            </a:avLst>
          </a:prstGeom>
          <a:solidFill>
            <a:srgbClr val="D85EA7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200" b="1" i="1">
              <a:latin typeface="Constantia" pitchFamily="18" charset="0"/>
            </a:endParaRPr>
          </a:p>
          <a:p>
            <a:pPr algn="ctr"/>
            <a:r>
              <a:rPr lang="ru-RU" altLang="ru-RU" sz="2200" b="1" i="1">
                <a:latin typeface="Constantia" pitchFamily="18" charset="0"/>
              </a:rPr>
              <a:t>Я готов к</a:t>
            </a:r>
          </a:p>
          <a:p>
            <a:pPr algn="ctr"/>
            <a:r>
              <a:rPr lang="ru-RU" altLang="ru-RU" sz="2200" b="1" i="1">
                <a:latin typeface="Constantia" pitchFamily="18" charset="0"/>
              </a:rPr>
              <a:t>познанию!</a:t>
            </a:r>
          </a:p>
        </p:txBody>
      </p:sp>
      <p:sp>
        <p:nvSpPr>
          <p:cNvPr id="35845" name="AutoShape 9"/>
          <p:cNvSpPr>
            <a:spLocks noChangeArrowheads="1"/>
          </p:cNvSpPr>
          <p:nvPr/>
        </p:nvSpPr>
        <p:spPr bwMode="auto">
          <a:xfrm>
            <a:off x="5795963" y="4292600"/>
            <a:ext cx="1944687" cy="2276475"/>
          </a:xfrm>
          <a:prstGeom prst="roundRect">
            <a:avLst>
              <a:gd name="adj" fmla="val 16667"/>
            </a:avLst>
          </a:prstGeom>
          <a:solidFill>
            <a:srgbClr val="D85EA7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200" b="1" i="1">
              <a:latin typeface="Constantia" pitchFamily="18" charset="0"/>
            </a:endParaRPr>
          </a:p>
          <a:p>
            <a:pPr algn="ctr"/>
            <a:r>
              <a:rPr lang="ru-RU" altLang="ru-RU" sz="2000" b="1" i="1">
                <a:latin typeface="Constantia" pitchFamily="18" charset="0"/>
              </a:rPr>
              <a:t>Я - субъект</a:t>
            </a:r>
          </a:p>
          <a:p>
            <a:pPr algn="ctr"/>
            <a:r>
              <a:rPr lang="ru-RU" altLang="ru-RU" sz="2000" b="1" i="1">
                <a:latin typeface="Constantia" pitchFamily="18" charset="0"/>
              </a:rPr>
              <a:t>детского</a:t>
            </a:r>
          </a:p>
          <a:p>
            <a:pPr algn="ctr"/>
            <a:r>
              <a:rPr lang="ru-RU" altLang="ru-RU" sz="2000" b="1" i="1">
                <a:latin typeface="Constantia" pitchFamily="18" charset="0"/>
              </a:rPr>
              <a:t>сообщества</a:t>
            </a:r>
          </a:p>
        </p:txBody>
      </p:sp>
      <p:sp>
        <p:nvSpPr>
          <p:cNvPr id="35846" name="AutoShape 10"/>
          <p:cNvSpPr>
            <a:spLocks noChangeArrowheads="1"/>
          </p:cNvSpPr>
          <p:nvPr/>
        </p:nvSpPr>
        <p:spPr bwMode="auto">
          <a:xfrm>
            <a:off x="1500188" y="6072188"/>
            <a:ext cx="5616575" cy="503237"/>
          </a:xfrm>
          <a:prstGeom prst="leftRightArrow">
            <a:avLst>
              <a:gd name="adj1" fmla="val 50157"/>
              <a:gd name="adj2" fmla="val 223321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700"/>
          </a:p>
        </p:txBody>
      </p:sp>
      <p:pic>
        <p:nvPicPr>
          <p:cNvPr id="35847" name="Picture 11" descr="1358341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346575"/>
            <a:ext cx="122396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4365625"/>
            <a:ext cx="12969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3" descr="77853045c3b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4365625"/>
            <a:ext cx="12239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 descr="C:\Documents and Settings\1.KRAFTWAY-F1201A\Рабочий стол\фото для презентации\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4786313"/>
            <a:ext cx="2143125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0" name="Picture 5" descr="ltn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714875"/>
            <a:ext cx="2314575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Двойная стрелка влево/вправо 12"/>
          <p:cNvSpPr/>
          <p:nvPr/>
        </p:nvSpPr>
        <p:spPr>
          <a:xfrm>
            <a:off x="2786063" y="5072063"/>
            <a:ext cx="3714750" cy="7143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7892" name="Picture 5" descr="MC90023416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4786313"/>
            <a:ext cx="1727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Заголовок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-285750"/>
            <a:ext cx="786288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основе ФГОС заложены следующие основные принципы: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428625" y="2000250"/>
            <a:ext cx="8501063" cy="4714875"/>
          </a:xfrm>
        </p:spPr>
        <p:txBody>
          <a:bodyPr/>
          <a:lstStyle/>
          <a:p>
            <a:pPr indent="0"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ru-RU" sz="1700" dirty="0" smtClean="0"/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1900" dirty="0" smtClean="0">
                <a:latin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</a:rPr>
              <a:t>Поддержка разнообразия детства; сохранение уникальности и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200" dirty="0" smtClean="0">
                <a:latin typeface="Times New Roman" pitchFamily="18" charset="0"/>
              </a:rPr>
              <a:t>    </a:t>
            </a:r>
            <a:r>
              <a:rPr lang="ru-RU" sz="2200" dirty="0" err="1" smtClean="0">
                <a:latin typeface="Times New Roman" pitchFamily="18" charset="0"/>
              </a:rPr>
              <a:t>самоценности</a:t>
            </a:r>
            <a:r>
              <a:rPr lang="ru-RU" sz="2200" dirty="0" smtClean="0">
                <a:latin typeface="Times New Roman" pitchFamily="18" charset="0"/>
              </a:rPr>
              <a:t> детства как важного этапа в общем развитии 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200" dirty="0" smtClean="0">
                <a:latin typeface="Times New Roman" pitchFamily="18" charset="0"/>
              </a:rPr>
              <a:t>    человека 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Times New Roman" pitchFamily="18" charset="0"/>
              </a:rPr>
              <a:t>Личностно-развивающий и гуманистический характер 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200" dirty="0" smtClean="0">
                <a:latin typeface="Times New Roman" pitchFamily="18" charset="0"/>
              </a:rPr>
              <a:t>    взаимодействия взрослых (родителей (законных представителей),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200" dirty="0" smtClean="0">
                <a:latin typeface="Times New Roman" pitchFamily="18" charset="0"/>
              </a:rPr>
              <a:t>    педагогических и иных работников Организации) и детей;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Times New Roman" pitchFamily="18" charset="0"/>
              </a:rPr>
              <a:t>Уважение личности ребенка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Char char="v"/>
              <a:defRPr/>
            </a:pPr>
            <a:r>
              <a:rPr lang="ru-RU" sz="2200" dirty="0" smtClean="0">
                <a:latin typeface="Times New Roman" pitchFamily="18" charset="0"/>
              </a:rPr>
              <a:t>Реализация Программы в формах, специфических для детей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200" dirty="0" smtClean="0">
                <a:latin typeface="Times New Roman" pitchFamily="18" charset="0"/>
              </a:rPr>
              <a:t>    данной возрастной группы, прежде всего в форме игры, 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200" dirty="0" smtClean="0">
                <a:latin typeface="Times New Roman" pitchFamily="18" charset="0"/>
              </a:rPr>
              <a:t>    познавательной и исследовательской деятельности, в форме 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200" dirty="0" smtClean="0">
                <a:latin typeface="Times New Roman" pitchFamily="18" charset="0"/>
              </a:rPr>
              <a:t>    творческой активности, обеспечивающей художественно-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200" dirty="0" smtClean="0">
                <a:latin typeface="Times New Roman" pitchFamily="18" charset="0"/>
              </a:rPr>
              <a:t>    эстетическое развитие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</a:rPr>
              <a:t> 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Стандарте учитываются: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428625" y="2468563"/>
            <a:ext cx="8229600" cy="403225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 Индивидуальные потребности ребенка, связанные с его жизненной ситуацией и состоянием здоровья, определяющие особые условия получения им образования, индивидуальные потребности отдельных категорий детей, в том числе с ограниченными возможностями здоровья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 Возможности освоения ребенком Программы на разных этапах ее реализации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18478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Стандарт направлен на достижение следующих целей:</a:t>
            </a:r>
            <a:r>
              <a:rPr lang="ru-RU" sz="4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200" smtClean="0"/>
              <a:t>Повышение социального статуса дошкольного образования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200" smtClean="0"/>
              <a:t>Обеспечение государством равенства возможностей для каждого ребенка в получении качественного дошкольного образования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200" smtClean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200" smtClean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7922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Стандарт направлен на решение следующих задач:</a:t>
            </a:r>
            <a:b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285750" y="1531938"/>
            <a:ext cx="8858250" cy="53260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Охраны и укрепления физического и психического здоровья детей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Обеспечения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 и  в том числе ограниченных возможностей здоровья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Обеспечения преемственности целей, задач и содержания образования, реализуемых в рамках образовательных программ различных уровней (преемственность образовательных программ дошкольного и начального общего образования)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Создания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деятельности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Обеспечения вариативности и разнообразия содержания Программ и организационных форм дошкольного образования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Формирования социокультурной среды, соответствующей возрастным, индивидуальным, психологическим и физиологическим особенностям детей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684213" y="620713"/>
            <a:ext cx="8229600" cy="19161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Основные принципы дошкольного образования:</a:t>
            </a:r>
            <a:r>
              <a:rPr lang="ru-RU" sz="4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446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Полноценное проживание ребенком всех этапов детства (младенческого, раннего и дошкольного возраста), обогащение (амплификация) детского развития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 (далее - индивидуализация дошкольного образования)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Содействие и сотрудничество детей и взрослых, признание ребенка полноценным участником (субъектом) образовательных отношений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Поддержка инициативы детей в различных видах деятельности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Сотрудничество Организации с семьей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Приобщение детей к социокультурным нормам, традициям семьи, общества и государства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Формирование познавательных интересов и познавательных действий ребенка в различных видах деятельности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Возрастная адекватность дошкольного образования (соответствие условий, требований, методов возрасту и особенностям развития)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Учет этнокультурной ситуации развития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низ 5"/>
          <p:cNvSpPr/>
          <p:nvPr/>
        </p:nvSpPr>
        <p:spPr>
          <a:xfrm>
            <a:off x="0" y="857232"/>
            <a:ext cx="8929718" cy="1714512"/>
          </a:xfrm>
          <a:prstGeom prst="ribbon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7D03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Образовательные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7D03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1133" y="2724145"/>
            <a:ext cx="8286808" cy="6429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 – коммуникативное развитие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596" y="3571876"/>
            <a:ext cx="8286808" cy="6429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7D03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8596" y="4357694"/>
            <a:ext cx="8286808" cy="6429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8596" y="5143512"/>
            <a:ext cx="8286808" cy="6429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 – эстетическое развитие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1133" y="5959492"/>
            <a:ext cx="8286808" cy="6429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755650" y="404813"/>
            <a:ext cx="7775575" cy="2087562"/>
          </a:xfrm>
          <a:prstGeom prst="downArrowCallout">
            <a:avLst>
              <a:gd name="adj1" fmla="val 93118"/>
              <a:gd name="adj2" fmla="val 93118"/>
              <a:gd name="adj3" fmla="val 16667"/>
              <a:gd name="adj4" fmla="val 6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BC2E8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Познавательное развитие  </a:t>
            </a: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</a:rPr>
              <a:t>предполагает развитие интересов детей,</a:t>
            </a: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</a:rPr>
              <a:t> любознательности и познавательной мотивации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79388" y="2492375"/>
            <a:ext cx="8713787" cy="72072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Формирование познавательных действий, становление сознания,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развитие воображения и творческой активности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179388" y="3357563"/>
            <a:ext cx="8713787" cy="6477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Формирование первичных представлений о себе, других людях,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объектах окружающего мира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250825" y="4149725"/>
            <a:ext cx="8713788" cy="93662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О свойствах и отношениях объектов окружающего мира (форме, цвете, размере,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материале, звучании, ритме, темпе, количестве, числе, части и целом,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пространстве и времени, движении и покое, причинах и следствиях и др.),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250825" y="5229225"/>
            <a:ext cx="8713788" cy="6477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малой родине и Отечестве, представлений о </a:t>
            </a:r>
            <a:r>
              <a:rPr 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ценностях нашего народа, об отечественных традициях и праздниках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250825" y="5949950"/>
            <a:ext cx="8713788" cy="7651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ru-RU" dirty="0">
              <a:solidFill>
                <a:srgbClr val="000000"/>
              </a:solidFill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планете Земля как общем доме людей, об особенностях ее природы,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многообразии стран и народов мира.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1233</TotalTime>
  <Words>982</Words>
  <Application>Microsoft Office PowerPoint</Application>
  <PresentationFormat>Экран (4:3)</PresentationFormat>
  <Paragraphs>100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Constantia</vt:lpstr>
      <vt:lpstr>Wingdings 2</vt:lpstr>
      <vt:lpstr>Times New Roman</vt:lpstr>
      <vt:lpstr>Wingdings</vt:lpstr>
      <vt:lpstr>Monotype Corsiva</vt:lpstr>
      <vt:lpstr>Поток</vt:lpstr>
      <vt:lpstr>Поток</vt:lpstr>
      <vt:lpstr>Поток</vt:lpstr>
      <vt:lpstr>Слайд 1</vt:lpstr>
      <vt:lpstr>Слайд 2</vt:lpstr>
      <vt:lpstr>В основе ФГОС заложены следующие основные принципы:</vt:lpstr>
      <vt:lpstr> В Стандарте учитываются:</vt:lpstr>
      <vt:lpstr>Стандарт направлен на достижение следующих целей: </vt:lpstr>
      <vt:lpstr>Стандарт направлен на решение следующих задач: </vt:lpstr>
      <vt:lpstr>Основные принципы дошкольного образования: </vt:lpstr>
      <vt:lpstr>Слайд 8</vt:lpstr>
      <vt:lpstr>Слайд 9</vt:lpstr>
      <vt:lpstr>«Познание»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 к познанию –надёжная основа и воспитание в рамках внедрения ФГОС</dc:title>
  <dc:creator>1</dc:creator>
  <cp:lastModifiedBy>ирина</cp:lastModifiedBy>
  <cp:revision>93</cp:revision>
  <dcterms:created xsi:type="dcterms:W3CDTF">2014-02-24T05:57:23Z</dcterms:created>
  <dcterms:modified xsi:type="dcterms:W3CDTF">2014-03-09T20:29:14Z</dcterms:modified>
</cp:coreProperties>
</file>