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21"/>
  </p:notesMasterIdLst>
  <p:sldIdLst>
    <p:sldId id="258" r:id="rId2"/>
    <p:sldId id="288" r:id="rId3"/>
    <p:sldId id="289" r:id="rId4"/>
    <p:sldId id="290" r:id="rId5"/>
    <p:sldId id="260" r:id="rId6"/>
    <p:sldId id="272" r:id="rId7"/>
    <p:sldId id="285" r:id="rId8"/>
    <p:sldId id="303" r:id="rId9"/>
    <p:sldId id="305" r:id="rId10"/>
    <p:sldId id="304" r:id="rId11"/>
    <p:sldId id="314" r:id="rId12"/>
    <p:sldId id="297" r:id="rId13"/>
    <p:sldId id="313" r:id="rId14"/>
    <p:sldId id="302" r:id="rId15"/>
    <p:sldId id="306" r:id="rId16"/>
    <p:sldId id="311" r:id="rId17"/>
    <p:sldId id="307" r:id="rId18"/>
    <p:sldId id="312" r:id="rId19"/>
    <p:sldId id="310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2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уровень знаний</c:v>
                </c:pt>
                <c:pt idx="1">
                  <c:v>Средний уровень знаний</c:v>
                </c:pt>
                <c:pt idx="2">
                  <c:v>Низкий уровень знаний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уровень знаний</c:v>
                </c:pt>
                <c:pt idx="1">
                  <c:v>Средний уровень знаний</c:v>
                </c:pt>
                <c:pt idx="2">
                  <c:v>Низкий уровень знаний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уровень знаний</c:v>
                </c:pt>
                <c:pt idx="1">
                  <c:v>Средний уровень знаний</c:v>
                </c:pt>
                <c:pt idx="2">
                  <c:v>Низкий уровень знаний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16</c:v>
                </c:pt>
              </c:numCache>
            </c:numRef>
          </c:val>
        </c:ser>
        <c:shape val="cylinder"/>
        <c:axId val="101333632"/>
        <c:axId val="101339520"/>
        <c:axId val="0"/>
      </c:bar3DChart>
      <c:catAx>
        <c:axId val="101333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339520"/>
        <c:crosses val="autoZero"/>
        <c:auto val="1"/>
        <c:lblAlgn val="ctr"/>
        <c:lblOffset val="100"/>
      </c:catAx>
      <c:valAx>
        <c:axId val="101339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33363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0B1266-3C50-432D-ABFB-985D495F4167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10AA673-5E43-40F2-9330-DCC5A2660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BDE91-8906-4E06-AA13-D2C801FED873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572C5-A5F3-4F77-8FFF-17B100196E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7DDAD-A098-4FEE-8731-77E449F85FE8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D9C9C-C220-4587-AE0C-4818F0DBB96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217CBD-9506-43C0-B9A0-32C62EA29E52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3876D-DDD0-447B-BB1E-B2BF7CAC1F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B6F5C-D767-46B5-8E62-93A11D128CFA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AA60E-3095-4B15-B77A-B18BB308677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DC833-5C8A-48F9-AC38-C0B7EFAD6241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98A56-59A6-4C2C-B150-67E8DB55E1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036B7-2634-48DF-B767-A5F694BA6EDC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258F1-AD02-4840-9FA0-947EE016DB4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3E4FC-1901-4426-9534-141D39145FFF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8FF72-B9E4-474A-83A1-C868B33E842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D4380-5D7A-4555-8AB0-EEC1340CA554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0B568-6105-403D-AD29-FDFCF5FDC83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42FA4-88A3-45E3-9C84-5B6E0CEE285A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BBDF-B6D4-41F8-9EDA-62731AD9F7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50000-C757-4EB4-BF2A-6EAFEAD744FE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22665-E62B-4F8F-83B6-DBCC2E81624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C62C4-F441-42CF-8F04-DA9A71D7C0EC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15027-BB64-4414-B24D-777B7D8239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4EA72-E7C1-4E10-9A32-1659F78F8CDD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980A1-0B39-4E6E-B162-7B777F5EF97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" TargetMode="External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valex.vistcom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4"/>
            <a:ext cx="770485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ПРОЕКТ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 тему: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«Основы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народного и декоративно-прикладного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искусства»</a:t>
            </a:r>
            <a:endParaRPr lang="ru-RU" sz="24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C:\Users\Дмитрий\Desktop\ира\изо\i_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060848"/>
            <a:ext cx="3456384" cy="33662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558924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Воспитатель МАДОУ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/с №35 «Дельфин» </a:t>
            </a:r>
          </a:p>
          <a:p>
            <a:pPr algn="r" eaLnBrk="1" hangingPunct="1">
              <a:defRPr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Русакова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 Ирина Викторовна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rusnardom.ru/wp-content/uploads/2014/07/filimonovska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320480" cy="3528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56792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Филимоновская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игрушка</a:t>
            </a:r>
          </a:p>
          <a:p>
            <a:pPr algn="ctr"/>
            <a:endParaRPr lang="ru-RU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Ты откуда пришла к нам такая?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Вся простая, без хитрых затей.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 длинной шеей и расписная,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Для игры и забавы детей.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 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Я тебя полюбил в раннем детстве –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Мастерицею бабка была.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Ты ко мне перешла по наследству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От красивых людей из села.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 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Для тебя не страшны расстоянья.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Ты – от предков далеких времен.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Эти глиняные изваянья –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Колокольной Руси перезвон.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31840" y="260648"/>
            <a:ext cx="305243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МОНИТОРИНГ ПО ПРОЕКТУ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63688" y="764704"/>
          <a:ext cx="5784323" cy="258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3747229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Уровень знаний воспитанников по «Основам народного и декоративно-прикладного искусства»: высокий - 25%, средний - 59%, низкий - 16%.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84% воспитанников правильно называют виды народного декоративно-прикладного искусства, знает характерные особенности того или иного промысла (цвет, форма, роспись).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16% воспитанников недостаточно знают виды народного декоративно-прикладного искусства. Затрудняются в композиционном расположении изображения на листе бумаги. Знают названия цветов, но не всегда правильно используют их для раскрашивания.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712968" cy="4536504"/>
          </a:xfrm>
        </p:spPr>
        <p:txBody>
          <a:bodyPr rtlCol="0">
            <a:no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Литература, используемая в проектной деятельности: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1. Баранов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Е. В., Савельева А. М.  От навыков к творчеству. Обучение детей 2-7 лет технике рисования. Учебно-методическое пособие. М.: МОЗАЙКА_СИНТЕЗ, 2009. - 64 с.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вкл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2.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Бедник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Н. И. Хохлома: для мл. школ. возраста / Рис. Л.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Солодовниковой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- М.: Художник РСФСР, 1980.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3. Гаврилова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В. В.,  Артемьева Л. А. Декоративное рисование с детьми 5-7 лет.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4. Комарова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Т.С. Детское художественное творчество. Методическое пособие для воспитателей и педагогов. 2-е издание,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испр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и доп. - М.: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Мозайка-синтез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2008. - 160 с.: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цв.вкл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5. Комарова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Т. С. Занятия по изобразительной деятельности в детском саду. Конспекты занятий. - М.: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Мозайка-синтез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2008. - 128 с,: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цв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вкл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6. Комарова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Т. С. Обучение детей технике рисования.  Изд. 3-е, переработанное и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дополненое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Учебное пособие - М.: педагогическое общество России, 2007. - 176 с.,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илл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7. Лыкова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И. А. Изобразительная деятельность в детском саду: планирование, конспекты занятий, методические рекомендации (для каждой возрастной группы). - М.: ИПК.: «КАРАПУЗ-ДИДАКТИКА», 2007. - 144с., 24л., переиздание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дораб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и доп.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8.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Соломенникова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О. А. Радость творчества. Развитие художественного творчества детей 5-7 лет. Методическое пособие для воспитателей дошкольных учреждений, учителей начальных классов и педагогов дополнительного образования / под ред. Т.С. Комаровой. - М.:ИПК и ПРНОМО, 2001. - 176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712968" cy="4536504"/>
          </a:xfrm>
        </p:spPr>
        <p:txBody>
          <a:bodyPr rtlCol="0">
            <a:no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Электронные ресурсы: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Социальная сеть работников образования «Наша сеть»: </a:t>
            </a:r>
            <a:r>
              <a:rPr lang="ru-RU" sz="1800" u="sng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hlinkClick r:id="rId2"/>
              </a:rPr>
              <a:t>http://nsportal.ru/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Международный образовательный портал: </a:t>
            </a:r>
            <a:r>
              <a:rPr lang="ru-RU" sz="1800" u="sng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hlinkClick r:id="rId3"/>
              </a:rPr>
              <a:t>http://www.maam.ru/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Сайт работников дошкольного образования «Мой детский сад»: </a:t>
            </a:r>
            <a:r>
              <a:rPr lang="ru-RU" sz="1800" u="sng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hlinkClick r:id="rId4"/>
              </a:rPr>
              <a:t>http://www.ivalex.vistcom.ru/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Дмитрий\Desktop\ира\изо\фотографии\P924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272808" cy="54546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594928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Ознакомление детей с историей развития народных промыслов </a:t>
            </a:r>
          </a:p>
          <a:p>
            <a:pPr lvl="0"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Московской области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Дмитрий\Desktop\ира\изо\фотографии\PA060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79"/>
            <a:ext cx="3816424" cy="2862319"/>
          </a:xfrm>
          <a:prstGeom prst="rect">
            <a:avLst/>
          </a:prstGeom>
          <a:noFill/>
        </p:spPr>
      </p:pic>
      <p:pic>
        <p:nvPicPr>
          <p:cNvPr id="54275" name="Picture 3" descr="C:\Users\Дмитрий\Desktop\ира\изо\фотографии\PA060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176464" cy="31323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Презентация «Дымковская игрушка»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Рассматриваем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филимоновской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игрушки «Конь»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Дмитрий\Desktop\ира\изо\фотографии\PA060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840427" cy="2880320"/>
          </a:xfrm>
          <a:prstGeom prst="rect">
            <a:avLst/>
          </a:prstGeom>
          <a:noFill/>
        </p:spPr>
      </p:pic>
      <p:pic>
        <p:nvPicPr>
          <p:cNvPr id="55300" name="Picture 4" descr="C:\Users\Дмитрий\Desktop\ира\изо\фотографии\PA060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816424" cy="28623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861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Знакомство детей с хохломой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Знакомство детей с городецкой росписью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Дмитрий\Desktop\ира\изо\фотографии\PA060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840427" cy="2880320"/>
          </a:xfrm>
          <a:prstGeom prst="rect">
            <a:avLst/>
          </a:prstGeom>
          <a:noFill/>
        </p:spPr>
      </p:pic>
      <p:pic>
        <p:nvPicPr>
          <p:cNvPr id="56325" name="Picture 5" descr="C:\Users\Дмитрий\Desktop\ира\изо\фотографии\PA060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012" y="2420888"/>
            <a:ext cx="4128459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Рисуем «Гжель»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Дмитрий\Desktop\ира\изо\фотографии\PA080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720747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56612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Выставка рисунков детей группы №9 «Радуга»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СПАСИБО ЗА ВНИМАНИЕ!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512" y="2638365"/>
            <a:ext cx="871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524289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информационно-практический.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дети подготовительной группы, воспитатели, учитель рисования, музыкальный руководитель, родители.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База проекта: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/с № 35 «Дельфин».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Срок реализации: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 месяца.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Актуальность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В наше время мало внимания уделяется знакомству детей с различными видами декоративно-прикладного искусства и с народными традициями. Необходима практическая разработка условий, оптимизирующих процесс развития художественных способностей и творческого воображения у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Проблема: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как повысить уровень знаний детей об истории русского народного декоративно-прикладного искусства.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610085"/>
            <a:ext cx="82089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увеличение объема знаний детей об истории русского народного декоративно-прикладного искусства.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познакомить детей с декоративно-прикладным искусством: дымковской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филимоновской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игрушкой, гжелью,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жостово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хохломской и городецкой росписью, познакомить детей с историей их возникновения;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вызвать интерес у детей к народному творчеству.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воспитать у детей любовь к русскому народному декоративно-прикладному искусству;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воспитать эстетические и нравственно-патриотические чувства.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Технические: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сформировать технические умения и навыки кистевой росписи;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развить внимание, творческое воображение, чувство цвета, зрительную память;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активизировать тематический словарь.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5536" y="3094790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1700808"/>
            <a:ext cx="79928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Вывод.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Без знания детьми культуры Родины, истории развития народного промысла не может быть достигнуто полноценное нравственное и патриотическое воспитание ребенка. Народное искусство способствует развитию творческих способностей, воображения, мышления у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99792" y="17728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ea typeface="Cambria Math" pitchFamily="18" charset="0"/>
                <a:cs typeface="Cambria Math" pitchFamily="18" charset="0"/>
              </a:rPr>
              <a:t>Гжель</a:t>
            </a:r>
          </a:p>
        </p:txBody>
      </p:sp>
      <p:pic>
        <p:nvPicPr>
          <p:cNvPr id="12292" name="Picture 4" descr="C:\Users\Дмитрий\Desktop\ира\изо\0_2afe4_ad882ea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7"/>
            <a:ext cx="5245030" cy="42484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56490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Незатейливый узор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Из оттенков краски,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Глина белая, фарфор –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Атрибуты сказки!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Чашек круглые бока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Расписав в колечки,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 лепестки и облака –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Изразцы для печки,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Скрыта в лёгкости мазка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Тайна чудо - глины.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 Руси  живёт века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Промысел старинный.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55776" y="1340768"/>
            <a:ext cx="822960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Жостово</a:t>
            </a:r>
            <a:endParaRPr lang="ru-RU" altLang="ru-RU" sz="2400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C:\Users\Дмитрий\Desktop\ира\изо\zhost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32448" cy="48389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256490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 подносе вовсе не раскраска –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Словно поэтический рассказ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 цветах как будто бы из сказки,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Чистом воздухе и птичьих голосах.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Маленькое чудо на подносе,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Из цветов невиданный пожар.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 ушли заботы и вопросы...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Пусть пыхтит пузатый самовар!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 от скуки, от зимы метельной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Жостовский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поднос, как будто щит,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Прелестью веселой, доброй, летней –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Кажется, нас с вами защитит!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1115616" y="404664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Wingdings" pitchFamily="2" charset="2"/>
              <a:buNone/>
              <a:defRPr/>
            </a:pPr>
            <a:endParaRPr lang="ru-RU" altLang="ru-RU" sz="20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2536" name="Picture 8" descr="C:\Users\Дмитрий\Desktop\ира\изо\ho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869154" cy="3168352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771800" y="28529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Хохлома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8610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Роспись хохломская,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Словно колдовская,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 сказочную песню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Просится сама.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 нигде на свете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Нет таких соцветий,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Всех чудес чудесней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Наша хохлома!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3068960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Дымковская игрушка</a:t>
            </a:r>
          </a:p>
          <a:p>
            <a:pPr algn="ctr"/>
            <a:endParaRPr lang="ru-RU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Чем знаменито Дымково? 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Игрушкою своей. 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 ней нету цвета дымного, 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 есть любовь людей.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 ней что-то есть от радуги, 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От капелек росы. 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 ней что-то есть от радости, 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Гремящей, как басы. 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0963" name="Picture 3" descr="539674 (600x426, 44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64496" cy="3169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erunica.ru/uploads/posts/2009-11/1257285446_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00500" cy="42957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2996952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Городецкая роспись</a:t>
            </a:r>
          </a:p>
          <a:p>
            <a:pPr algn="ctr"/>
            <a:endParaRPr lang="ru-RU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Городецкая роспись - как ее нам не знать.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Здесь и жаркие кони, молодецкая стать.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Здесь такие букеты, что нельзя описать.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Здесь такие сюжеты, что ни в сказке сказать.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Желтый вечер, черный конь,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 купавки, как огонь,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Птицы смотрят из ларца –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Чудо-роспись Городца!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480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Диаграмма Microsoft Office Excel</vt:lpstr>
      <vt:lpstr>Слайд 1</vt:lpstr>
      <vt:lpstr>Слайд 2</vt:lpstr>
      <vt:lpstr>Слайд 3</vt:lpstr>
      <vt:lpstr>Слайд 4</vt:lpstr>
      <vt:lpstr>Гжель</vt:lpstr>
      <vt:lpstr>Жостово</vt:lpstr>
      <vt:lpstr>Хохлома</vt:lpstr>
      <vt:lpstr>Слайд 8</vt:lpstr>
      <vt:lpstr>Слайд 9</vt:lpstr>
      <vt:lpstr>Слайд 10</vt:lpstr>
      <vt:lpstr>Слайд 11</vt:lpstr>
      <vt:lpstr>Литература, используемая в проектной деятельности: 1. Баранов Е. В., Савельева А. М.  От навыков к творчеству. Обучение детей 2-7 лет технике рисования. Учебно-методическое пособие. М.: МОЗАЙКА_СИНТЕЗ, 2009. - 64 с. вкл. 2. Бедник Н. И. Хохлома: для мл. школ. возраста / Рис. Л. Солодовниковой. - М.: Художник РСФСР, 1980. 3. Гаврилова В. В.,  Артемьева Л. А. Декоративное рисование с детьми 5-7 лет. 4. Комарова Т.С. Детское художественное творчество. Методическое пособие для воспитателей и педагогов. 2-е издание, испр. и доп. - М.: Мозайка-синтез, 2008. - 160 с.: цв.вкл. 5. Комарова Т. С. Занятия по изобразительной деятельности в детском саду. Конспекты занятий. - М.: Мозайка-синтез, 2008. - 128 с,: цв. вкл. 6. Комарова Т. С. Обучение детей технике рисования.  Изд. 3-е, переработанное и дополненое. Учебное пособие - М.: педагогическое общество России, 2007. - 176 с., илл. 7. Лыкова И. А. Изобразительная деятельность в детском саду: планирование, конспекты занятий, методические рекомендации (для каждой возрастной группы). - М.: ИПК.: «КАРАПУЗ-ДИДАКТИКА», 2007. - 144с., 24л., переиздание дораб. и доп. 8. Соломенникова О. А. Радость творчества. Развитие художественного творчества детей 5-7 лет. Методическое пособие для воспитателей дошкольных учреждений, учителей начальных классов и педагогов дополнительного образования / под ред. Т.С. Комаровой. - М.:ИПК и ПРНОМО, 2001. - 176 с.</vt:lpstr>
      <vt:lpstr>Электронные ресурсы: Социальная сеть работников образования «Наша сеть»: http://nsportal.ru/ Международный образовательный портал: http://www.maam.ru/ Сайт работников дошкольного образования «Мой детский сад»: http://www.ivalex.vistcom.ru/ 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 – прикладное   искусство</dc:title>
  <dc:creator>Детский сад</dc:creator>
  <cp:lastModifiedBy>Дмитрий</cp:lastModifiedBy>
  <cp:revision>75</cp:revision>
  <dcterms:modified xsi:type="dcterms:W3CDTF">2014-10-16T15:11:47Z</dcterms:modified>
</cp:coreProperties>
</file>