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activeX/activeX26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activeX/activeX24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activeX/activeX20.xml" ContentType="application/vnd.ms-office.activeX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activeX/activeX2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activeX/activeX5.xml" ContentType="application/vnd.ms-office.activeX+xml"/>
  <Override PartName="/ppt/activeX/activeX16.xml" ContentType="application/vnd.ms-office.activeX+xml"/>
  <Default Extension="bin" ContentType="application/vnd.ms-office.activeX"/>
  <Override PartName="/ppt/activeX/activeX25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vbaProject.bin" ContentType="application/vnd.ms-office.vbaPro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60"/>
  </p:normalViewPr>
  <p:slideViewPr>
    <p:cSldViewPr>
      <p:cViewPr varScale="1">
        <p:scale>
          <a:sx n="68" d="100"/>
          <a:sy n="68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06/relationships/vbaProject" Target="vbaProject.bin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М.Мусоргский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10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Далее&gt;&gt;"/>
  <ax:ocxPr ax:name="Size" ax:value="3995;1005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2632319"/>
  <ax:ocxPr ax:name="ForeColor" ax:value="0"/>
  <ax:ocxPr ax:name="DisplayStyle" ax:value="4"/>
  <ax:ocxPr ax:name="Size" ax:value="6191;1402"/>
  <ax:ocxPr ax:name="Value" ax:value="0"/>
  <ax:ocxPr ax:name="Caption" ax:value="Тенор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2632319"/>
  <ax:ocxPr ax:name="ForeColor" ax:value="0"/>
  <ax:ocxPr ax:name="DisplayStyle" ax:value="4"/>
  <ax:ocxPr ax:name="Size" ax:value="6191;1402"/>
  <ax:ocxPr ax:name="Value" ax:value="0"/>
  <ax:ocxPr ax:name="Caption" ax:value="Сопрано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2632319"/>
  <ax:ocxPr ax:name="ForeColor" ax:value="0"/>
  <ax:ocxPr ax:name="DisplayStyle" ax:value="4"/>
  <ax:ocxPr ax:name="Size" ax:value="6191;1402"/>
  <ax:ocxPr ax:name="Value" ax:value="0"/>
  <ax:ocxPr ax:name="Caption" ax:value="Баритон 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2632319"/>
  <ax:ocxPr ax:name="ForeColor" ax:value="0"/>
  <ax:ocxPr ax:name="DisplayStyle" ax:value="4"/>
  <ax:ocxPr ax:name="Size" ax:value="6191;1402"/>
  <ax:ocxPr ax:name="Value" ax:value="0"/>
  <ax:ocxPr ax:name="Caption" ax:value="Альт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15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Далее&gt;&gt;"/>
  <ax:ocxPr ax:name="Size" ax:value="3995;1005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0"/>
  <ax:ocxPr ax:name="ForeColor" ax:value="0"/>
  <ax:ocxPr ax:name="DisplayStyle" ax:value="4"/>
  <ax:ocxPr ax:name="Size" ax:value="6800;5398"/>
  <ax:ocxPr ax:name="Value" ax:value="0"/>
  <ax:ocxPr ax:name="Picture">
    <ax:picture r:id="rId1"/>
  </ax:ocxPr>
  <ax:ocxPr ax:name="GroupName" ax:value="Slide2"/>
  <ax:ocxPr ax:name="FontName" ax:value="Arial"/>
  <ax:ocxPr ax:name="FontHeight" ax:value="360"/>
  <ax:ocxPr ax:name="FontCharSet" ax:value="204"/>
  <ax:ocxPr ax:name="FontPitchAndFamily" ax:value="2"/>
  <ax:ocxPr ax:name="ParagraphAlign" ax:value="3"/>
</ax:ocx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0"/>
  <ax:ocxPr ax:name="ForeColor" ax:value="0"/>
  <ax:ocxPr ax:name="DisplayStyle" ax:value="4"/>
  <ax:ocxPr ax:name="Size" ax:value="6403;5398"/>
  <ax:ocxPr ax:name="Value" ax:value="0"/>
  <ax:ocxPr ax:name="Picture">
    <ax:picture r:id="rId1"/>
  </ax:ocxPr>
  <ax:ocxPr ax:name="GroupName" ax:value="Slide2"/>
  <ax:ocxPr ax:name="FontName" ax:value="Arial"/>
  <ax:ocxPr ax:name="FontHeight" ax:value="360"/>
  <ax:ocxPr ax:name="FontCharSet" ax:value="204"/>
  <ax:ocxPr ax:name="FontPitchAndFamily" ax:value="2"/>
  <ax:ocxPr ax:name="ParagraphAlign" ax:value="3"/>
</ax:ocx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0"/>
  <ax:ocxPr ax:name="ForeColor" ax:value="0"/>
  <ax:ocxPr ax:name="DisplayStyle" ax:value="4"/>
  <ax:ocxPr ax:name="Size" ax:value="6191;5186"/>
  <ax:ocxPr ax:name="Value" ax:value="0"/>
  <ax:ocxPr ax:name="Picture">
    <ax:picture r:id="rId1"/>
  </ax:ocxPr>
  <ax:ocxPr ax:name="GroupName" ax:value="Slide2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19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0"/>
  <ax:ocxPr ax:name="ForeColor" ax:value="0"/>
  <ax:ocxPr ax:name="DisplayStyle" ax:value="4"/>
  <ax:ocxPr ax:name="Size" ax:value="6191;6191"/>
  <ax:ocxPr ax:name="Value" ax:value="0"/>
  <ax:ocxPr ax:name="Picture">
    <ax:picture r:id="rId1"/>
  </ax:ocxPr>
  <ax:ocxPr ax:name="GroupName" ax:value="Slide2"/>
  <ax:ocxPr ax:name="FontName" ax:value="Arial"/>
  <ax:ocxPr ax:name="FontHeight" ax:value="360"/>
  <ax:ocxPr ax:name="FontCharSet" ax:value="204"/>
  <ax:ocxPr ax:name="FontPitchAndFamily" ax:value="2"/>
  <ax:ocxPr ax:name="ParagraphAlign" ax:value="3"/>
</ax:ocx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Г.Свиридов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20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Далее&gt;&gt;"/>
  <ax:ocxPr ax:name="Size" ax:value="3995;1005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21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44703"/>
  <ax:ocxPr ax:name="ForeColor" ax:value="0"/>
  <ax:ocxPr ax:name="DisplayStyle" ax:value="4"/>
  <ax:ocxPr ax:name="Size" ax:value="6191;1402"/>
  <ax:ocxPr ax:name="Value" ax:value="0"/>
  <ax:ocxPr ax:name="Caption" ax:value="С.Рахманинов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22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44703"/>
  <ax:ocxPr ax:name="ForeColor" ax:value="0"/>
  <ax:ocxPr ax:name="DisplayStyle" ax:value="4"/>
  <ax:ocxPr ax:name="Size" ax:value="6191;1402"/>
  <ax:ocxPr ax:name="Value" ax:value="0"/>
  <ax:ocxPr ax:name="Caption" ax:value="П.Чайковский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23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44703"/>
  <ax:ocxPr ax:name="ForeColor" ax:value="0"/>
  <ax:ocxPr ax:name="DisplayStyle" ax:value="4"/>
  <ax:ocxPr ax:name="Size" ax:value="6191;1402"/>
  <ax:ocxPr ax:name="Value" ax:value="0"/>
  <ax:ocxPr ax:name="Caption" ax:value="Д.Верди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24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44703"/>
  <ax:ocxPr ax:name="ForeColor" ax:value="0"/>
  <ax:ocxPr ax:name="DisplayStyle" ax:value="4"/>
  <ax:ocxPr ax:name="Size" ax:value="6191;1402"/>
  <ax:ocxPr ax:name="Value" ax:value="0"/>
  <ax:ocxPr ax:name="Caption" ax:value="А.Вивальди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25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Далее&gt;&gt;"/>
  <ax:ocxPr ax:name="Size" ax:value="3995;1005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>
  <ax:ocxPr ax:name="ForeColor" ax:value="16711680"/>
  <ax:ocxPr ax:name="BackColor" ax:value="16777215"/>
  <ax:ocxPr ax:name="Size" ax:value="1799;2011"/>
  <ax:ocxPr ax:name="FontName" ax:value="Arial"/>
  <ax:ocxPr ax:name="FontHeight" ax:value="720"/>
  <ax:ocxPr ax:name="FontCharSet" ax:value="204"/>
  <ax:ocxPr ax:name="FontPitchAndFamily" ax:value="2"/>
  <ax:ocxPr ax:name="ParagraphAlign" ax:value="3"/>
</ax:ocx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>
  <ax:ocxPr ax:name="ForeColor" ax:value="192"/>
  <ax:ocxPr ax:name="BackColor" ax:value="16777215"/>
  <ax:ocxPr ax:name="Size" ax:value="2196;2011"/>
  <ax:ocxPr ax:name="FontName" ax:value="Arial"/>
  <ax:ocxPr ax:name="FontEffects" ax:value="1073741825"/>
  <ax:ocxPr ax:name="FontHeight" ax:value="960"/>
  <ax:ocxPr ax:name="FontCharSet" ax:value="204"/>
  <ax:ocxPr ax:name="FontPitchAndFamily" ax:value="2"/>
  <ax:ocxPr ax:name="ParagraphAlign" ax:value="3"/>
  <ax:ocxPr ax:name="FontWeight" ax:value="700"/>
</ax:ocx>
</file>

<file path=ppt/activeX/activeX28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Повторить тест"/>
  <ax:ocxPr ax:name="Size" ax:value="4604;1217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29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Завершить тест"/>
  <ax:ocxPr ax:name="Size" ax:value="4604;1191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М.Балакирев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2011"/>
  <ax:ocxPr ax:name="Value" ax:value="0"/>
  <ax:ocxPr ax:name="Caption" ax:value="Н.Римский-Корсаков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>
  <ax:ocxPr ax:name="BackColor" ax:value="2147483650"/>
  <ax:ocxPr ax:name="Caption" ax:value="Далее&gt;&gt;"/>
  <ax:ocxPr ax:name="Size" ax:value="3995;1005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Темп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Тембр 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Сопрано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>
  <ax:ocxPr ax:name="BackColor" ax:value="16761087"/>
  <ax:ocxPr ax:name="ForeColor" ax:value="0"/>
  <ax:ocxPr ax:name="DisplayStyle" ax:value="4"/>
  <ax:ocxPr ax:name="Size" ax:value="6191;1402"/>
  <ax:ocxPr ax:name="Value" ax:value="0"/>
  <ax:ocxPr ax:name="Caption" ax:value="Ритм"/>
  <ax:ocxPr ax:name="GroupName" ax:value="Slide2"/>
  <ax:ocxPr ax:name="FontName" ax:value="Arial"/>
  <ax:ocxPr ax:name="FontEffects" ax:value="1073741825"/>
  <ax:ocxPr ax:name="FontHeight" ax:value="360"/>
  <ax:ocxPr ax:name="FontCharSet" ax:value="204"/>
  <ax:ocxPr ax:name="FontPitchAndFamily" ax:value="2"/>
  <ax:ocxPr ax:name="ParagraphAlign" ax:value="3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07FC3-8258-4D49-97F1-3D60EBD2DB89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C3D6F-9D45-4FEA-9C10-3E18B14C80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64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65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6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3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3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14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16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6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16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6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16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6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17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7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17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7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17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7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18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8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18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8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18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8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18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9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19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9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19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9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19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19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20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0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20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0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20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0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21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1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21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1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21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1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21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2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22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2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22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2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22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2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23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3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8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23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3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8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23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3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23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8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24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24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8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2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9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25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9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25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29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25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625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7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8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2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62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6000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0.xml"/><Relationship Id="rId5" Type="http://schemas.openxmlformats.org/officeDocument/2006/relationships/control" Target="../activeX/activeX9.xml"/><Relationship Id="rId4" Type="http://schemas.openxmlformats.org/officeDocument/2006/relationships/control" Target="../activeX/activeX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5.xml"/><Relationship Id="rId5" Type="http://schemas.openxmlformats.org/officeDocument/2006/relationships/control" Target="../activeX/activeX14.xml"/><Relationship Id="rId4" Type="http://schemas.openxmlformats.org/officeDocument/2006/relationships/control" Target="../activeX/activeX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7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0.xml"/><Relationship Id="rId5" Type="http://schemas.openxmlformats.org/officeDocument/2006/relationships/control" Target="../activeX/activeX19.xml"/><Relationship Id="rId4" Type="http://schemas.openxmlformats.org/officeDocument/2006/relationships/control" Target="../activeX/activeX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control" Target="../activeX/activeX22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5.xml"/><Relationship Id="rId11" Type="http://schemas.openxmlformats.org/officeDocument/2006/relationships/image" Target="../media/image34.jpeg"/><Relationship Id="rId5" Type="http://schemas.openxmlformats.org/officeDocument/2006/relationships/control" Target="../activeX/activeX24.xml"/><Relationship Id="rId10" Type="http://schemas.openxmlformats.org/officeDocument/2006/relationships/image" Target="../media/image33.jpeg"/><Relationship Id="rId4" Type="http://schemas.openxmlformats.org/officeDocument/2006/relationships/control" Target="../activeX/activeX23.xml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7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29.xml"/><Relationship Id="rId4" Type="http://schemas.openxmlformats.org/officeDocument/2006/relationships/control" Target="../activeX/activeX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um=1&amp;hl=ru&amp;newwindow=1&amp;client=firefox-a&amp;sa=N&amp;rls=org.mozilla:ru:official&amp;biw=1280&amp;bih=583&amp;tbm=isch&amp;tbnid=1prkiQcH72nbfM:&amp;imgrefurl=http://www.tonnel.ru/?l=gzl&amp;uid=854&amp;imgurl=http://www.tonnel.ru/gzl/900419078_tonnel.gif&amp;" TargetMode="External"/><Relationship Id="rId3" Type="http://schemas.openxmlformats.org/officeDocument/2006/relationships/hyperlink" Target="http://images.search.conduit.com/ImagePreview/?q=%D0%B2%D0%B5%D1%80%D0%B4%D0%B8+&amp;ctid=CT2801948&amp;SearchSource=13&amp;FollowOn=true&amp;PageSource=ImagePreview&amp;SSPV=&amp;start=0&amp;pos=1" TargetMode="External"/><Relationship Id="rId7" Type="http://schemas.openxmlformats.org/officeDocument/2006/relationships/hyperlink" Target="http://images.search.conduit.com/ImagePreview/?q=%D0%A7%D0%B0%D0%B9%D0%BA%D0%BE%D0%B2%D1%81%D0%BA%D0%B8%D0%B9+&amp;ctid=CT2801948&amp;SearchSource=13&amp;FollowOn=true&amp;PageSource=ImagePreview&amp;SSPV=&amp;start=0&amp;pos=0" TargetMode="External"/><Relationship Id="rId2" Type="http://schemas.openxmlformats.org/officeDocument/2006/relationships/hyperlink" Target="http://www.google.ru/imgres?q=%D0%9C.%D0%91%D0%B0%D0%BB%D0%B0%D0%BA%D0%B8%D1%80%D0%B5%D0%B2&amp;um=1&amp;hl=ru&amp;newwindow=1&amp;biw=1280&amp;bih=583&amp;tbm=isch&amp;tbnid=IlcIZRpjvL6N7M:&amp;imgrefurl=http://www.rulex.ru/01020843.htm&amp;imgurl=http://www.rulex.ru/portret/31-003.jpg&amp;w=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search?hl=ru&amp;newwindow=1&amp;q=%D0%9C%D1%83%D1%81%D0%BE%D1%80%D0%B3%D1%81%D0%BA%D0%B8%D0%B9+%D0%9D.%D0%A0%D0%B8%D0%BC%D1%81%D0%BA%D0%B8%D0%B9&amp;bav=on.2,or.r_gc.r_pw.r_qf.&amp;biw=1280&amp;bih=583&amp;um=1&amp;ie=UTF-8&amp;tbm=isch&amp;source=og&amp;sa=N&amp;tab=wi&amp;ei=PWhD" TargetMode="External"/><Relationship Id="rId5" Type="http://schemas.openxmlformats.org/officeDocument/2006/relationships/hyperlink" Target="http://images.search.conduit.com/search/?q=%D0%9C%D1%83%D1%81%D0%BE%D1%80%D0%B3%D1%81%D0%BA%D0%B8%D0%B9&amp;ctid=CT2801948&amp;SearchSource=13&amp;FollowOn=true&amp;PageSource=ImagePreview&amp;SSPV=" TargetMode="External"/><Relationship Id="rId10" Type="http://schemas.openxmlformats.org/officeDocument/2006/relationships/hyperlink" Target="http://www.google.ru/imgres?start=104&amp;um=1&amp;hl=ru&amp;newwindow=1&amp;client=firefox-a&amp;sa=N&amp;rls=org.mozilla:ru:official&amp;biw=1280&amp;bih=583&amp;tbm=isch&amp;tbnid=i9D0BBdfQC4ppM:&amp;imgrefurl=http://www.dshikozlovskogo.ru/press/news/1368/&amp;imgurl=http://s61.radikal.ru/i174/1103/7" TargetMode="External"/><Relationship Id="rId4" Type="http://schemas.openxmlformats.org/officeDocument/2006/relationships/hyperlink" Target="http://images.search.conduit.com/ImagePreview/?q=%D0%92%D0%B8%D0%B2%D0%B0%D0%BB%D1%8C%D0%B4%D0%B8+&amp;ctid=CT2801948&amp;SearchSource=13&amp;FollowOn=true&amp;PageSource=ImagePreview&amp;SSPV=&amp;start=0&amp;pos=2" TargetMode="External"/><Relationship Id="rId9" Type="http://schemas.openxmlformats.org/officeDocument/2006/relationships/hyperlink" Target="http://images.search.conduit.com/ImagePreview/?q=%D0%9C%D1%83%D0%B7%D1%8B%D0%BA%D0%B0%D0%BB%D1%8C%D0%BD%D1%8B%D0%B9+%D0%BA%D0%B0%D0%BB%D0%B5%D0%B9%D0%B4%D0%BE%D1%81%D0%BA%D0%BE%D0%BF+&amp;ctid=CT2801948&amp;SearchSource=13&amp;FollowOn=true&amp;PageSource=Results&amp;SSPV=&amp;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Тест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«Музыкальный калейдоскоп» </a:t>
            </a:r>
            <a:endParaRPr lang="ru-RU" sz="3100" b="1" dirty="0"/>
          </a:p>
        </p:txBody>
      </p:sp>
      <p:pic>
        <p:nvPicPr>
          <p:cNvPr id="3" name="Рисунок 2" descr="thumbnail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3825505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e3db0906e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786058"/>
            <a:ext cx="3846628" cy="250033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Тест составила Ковтун И.В.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572164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Кто из этих композиторов входил в «</a:t>
            </a:r>
            <a:r>
              <a:rPr lang="ru-RU" sz="2400" smtClean="0"/>
              <a:t>могучую кучку» </a:t>
            </a:r>
            <a:r>
              <a:rPr lang="ru-RU" sz="2400" dirty="0" smtClean="0"/>
              <a:t>:  </a:t>
            </a:r>
            <a:endParaRPr lang="ru-RU" sz="2400" dirty="0"/>
          </a:p>
        </p:txBody>
      </p:sp>
      <p:pic>
        <p:nvPicPr>
          <p:cNvPr id="5" name="Рисунок 4" descr="компы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2143116"/>
            <a:ext cx="5929322" cy="4000528"/>
          </a:xfrm>
          <a:prstGeom prst="rect">
            <a:avLst/>
          </a:prstGeom>
        </p:spPr>
      </p:pic>
    </p:spTree>
    <p:controls>
      <p:control spid="1026" r:id="rId2" imgW="2228760" imgH="504720"/>
      <p:control spid="1027" r:id="rId3" imgW="2228760" imgH="504720"/>
      <p:control spid="1028" r:id="rId4" imgW="2228760" imgH="504720"/>
      <p:control spid="1029" r:id="rId5" imgW="2228760" imgH="723960"/>
      <p:control spid="1032" r:id="rId6" imgW="1438200" imgH="361800"/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072230" cy="11430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2. Средства музыкальной выразительности: </a:t>
            </a:r>
            <a:endParaRPr lang="ru-RU" sz="2000" b="1" dirty="0"/>
          </a:p>
        </p:txBody>
      </p:sp>
      <p:pic>
        <p:nvPicPr>
          <p:cNvPr id="5" name="Рисунок 4" descr="belaya_teoria_muz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2024">
            <a:off x="3678103" y="2032238"/>
            <a:ext cx="3389651" cy="4303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ontrols>
      <p:control spid="2050" r:id="rId2" imgW="2228760" imgH="504720"/>
      <p:control spid="2051" r:id="rId3" imgW="2228760" imgH="504720"/>
      <p:control spid="2052" r:id="rId4" imgW="2228760" imgH="504720"/>
      <p:control spid="2053" r:id="rId5" imgW="2228760" imgH="504720"/>
      <p:control spid="2056" r:id="rId6" imgW="1438200" imgH="361800"/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3. Какое название певческого голоса</a:t>
            </a:r>
            <a:br>
              <a:rPr lang="ru-RU" sz="2400" dirty="0" smtClean="0"/>
            </a:br>
            <a:r>
              <a:rPr lang="ru-RU" sz="2400" dirty="0" smtClean="0"/>
              <a:t>характерно для женщин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4" name="Рисунок 3" descr="9cb0107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1428736"/>
            <a:ext cx="3232927" cy="4929202"/>
          </a:xfrm>
          <a:prstGeom prst="rect">
            <a:avLst/>
          </a:prstGeom>
          <a:ln w="190500" cap="sq">
            <a:solidFill>
              <a:schemeClr val="bg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ontrols>
      <p:control spid="3074" r:id="rId2" imgW="2228760" imgH="504720"/>
      <p:control spid="3075" r:id="rId3" imgW="2228760" imgH="504720"/>
      <p:control spid="3076" r:id="rId4" imgW="2228760" imgH="504720"/>
      <p:control spid="3077" r:id="rId5" imgW="2228760" imgH="504720"/>
      <p:control spid="3080" r:id="rId6" imgW="1438200" imgH="361800"/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71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4. Найди музыкальные звуки:</a:t>
            </a:r>
            <a:endParaRPr lang="ru-RU" sz="2000" dirty="0"/>
          </a:p>
        </p:txBody>
      </p:sp>
    </p:spTree>
    <p:controls>
      <p:control spid="4098" r:id="rId2" imgW="2448000" imgH="1943280"/>
      <p:control spid="4099" r:id="rId3" imgW="2305080" imgH="1943280"/>
      <p:control spid="4100" r:id="rId4" imgW="2228760" imgH="1866960"/>
      <p:control spid="4101" r:id="rId5" imgW="2228760" imgH="2228760"/>
      <p:control spid="4104" r:id="rId6" imgW="1438200" imgH="361800"/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5. У каких композиторов есть  альбом </a:t>
            </a:r>
            <a:br>
              <a:rPr lang="ru-RU" sz="2400" dirty="0" smtClean="0"/>
            </a:br>
            <a:r>
              <a:rPr lang="ru-RU" sz="2400" dirty="0" smtClean="0"/>
              <a:t>«Времена года»?</a:t>
            </a:r>
            <a:endParaRPr lang="ru-RU" sz="2000" dirty="0"/>
          </a:p>
        </p:txBody>
      </p:sp>
      <p:pic>
        <p:nvPicPr>
          <p:cNvPr id="3" name="Рисунок 2" descr="tchaikovsk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8" y="1857364"/>
            <a:ext cx="1714512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20px-Verd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3357562"/>
            <a:ext cx="1764040" cy="2421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862760894_tonnel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2066" y="3857628"/>
            <a:ext cx="2071702" cy="2334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RahmLoc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430" y="1142984"/>
            <a:ext cx="2000264" cy="2296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ontrols>
      <p:control spid="5122" r:id="rId2" imgW="2228760" imgH="504720"/>
      <p:control spid="5123" r:id="rId3" imgW="2228760" imgH="504720"/>
      <p:control spid="5124" r:id="rId4" imgW="2228760" imgH="504720"/>
      <p:control spid="5125" r:id="rId5" imgW="2228760" imgH="504720"/>
      <p:control spid="5128" r:id="rId6" imgW="1438200" imgH="361800"/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Тест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«Музыкальный калейдоскоп»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000240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Тест закончен!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928934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</a:rPr>
              <a:t>Набрано баллов: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643314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Ваша оценка: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</p:spTree>
    <p:controls>
      <p:control spid="7170" r:id="rId2" imgW="647640" imgH="723960"/>
      <p:control spid="7171" r:id="rId3" imgW="790560" imgH="723960"/>
      <p:control spid="7172" r:id="rId4" imgW="1657440" imgH="438120"/>
      <p:control spid="7173" r:id="rId5" imgW="1657440" imgH="428760"/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Использованы </a:t>
            </a:r>
            <a:br>
              <a:rPr lang="ru-RU" sz="2400" dirty="0" smtClean="0"/>
            </a:br>
            <a:r>
              <a:rPr lang="ru-RU" sz="2400" dirty="0" smtClean="0"/>
              <a:t>Интернет ресурсы: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Портреты композиторов:</a:t>
            </a:r>
          </a:p>
          <a:p>
            <a:pPr>
              <a:buNone/>
            </a:pPr>
            <a:r>
              <a:rPr lang="ru-RU" sz="1600" dirty="0" err="1" smtClean="0">
                <a:hlinkClick r:id="rId2"/>
              </a:rPr>
              <a:t>Балакирев</a:t>
            </a:r>
            <a:r>
              <a:rPr lang="ru-RU" sz="1600" dirty="0" smtClean="0">
                <a:hlinkClick r:id="rId2"/>
              </a:rPr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3"/>
              </a:rPr>
              <a:t>Верди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>
                <a:hlinkClick r:id="rId4"/>
              </a:rPr>
              <a:t>Вивальди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5"/>
              </a:rPr>
              <a:t>Мусоргский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6"/>
              </a:rPr>
              <a:t>Римский-Корсаков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7"/>
              </a:rPr>
              <a:t>Рахманинов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8"/>
              </a:rPr>
              <a:t>Свиридов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7"/>
              </a:rPr>
              <a:t>Чайковский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hlinkClick r:id="rId9"/>
              </a:rPr>
              <a:t>Титульный  </a:t>
            </a:r>
            <a:r>
              <a:rPr lang="ru-RU" sz="1600" dirty="0" err="1" smtClean="0">
                <a:hlinkClick r:id="rId9"/>
              </a:rPr>
              <a:t>слайд-скрипичный</a:t>
            </a:r>
            <a:r>
              <a:rPr lang="ru-RU" sz="1600" dirty="0" smtClean="0">
                <a:hlinkClick r:id="rId9"/>
              </a:rPr>
              <a:t> ключ</a:t>
            </a:r>
          </a:p>
          <a:p>
            <a:pPr>
              <a:buNone/>
            </a:pPr>
            <a:r>
              <a:rPr lang="ru-RU" sz="1600" dirty="0" smtClean="0">
                <a:hlinkClick r:id="rId10"/>
              </a:rPr>
              <a:t>Разноцветная клавиатура 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королевы музыки</Template>
  <TotalTime>281</TotalTime>
  <Words>69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Салют</vt:lpstr>
      <vt:lpstr>Тест «Музыкальный калейдоскоп» </vt:lpstr>
      <vt:lpstr>Кто из этих композиторов входил в «могучую кучку» :  </vt:lpstr>
      <vt:lpstr>2. Средства музыкальной выразительности: </vt:lpstr>
      <vt:lpstr>3. Какое название певческого голоса характерно для женщин?</vt:lpstr>
      <vt:lpstr>4. Найди музыкальные звуки:</vt:lpstr>
      <vt:lpstr>5. У каких композиторов есть  альбом  «Времена года»?</vt:lpstr>
      <vt:lpstr>Слайд 7</vt:lpstr>
      <vt:lpstr>Использованы  Интернет 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Инструменты симфонического оркестра</dc:title>
  <cp:lastModifiedBy>7</cp:lastModifiedBy>
  <cp:revision>55</cp:revision>
  <dcterms:modified xsi:type="dcterms:W3CDTF">2012-09-12T14:23:54Z</dcterms:modified>
</cp:coreProperties>
</file>