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59" r:id="rId3"/>
    <p:sldId id="260" r:id="rId4"/>
    <p:sldId id="262" r:id="rId5"/>
    <p:sldId id="274" r:id="rId6"/>
    <p:sldId id="263" r:id="rId7"/>
    <p:sldId id="275" r:id="rId8"/>
    <p:sldId id="276" r:id="rId9"/>
    <p:sldId id="265" r:id="rId10"/>
    <p:sldId id="279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C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AD10-B226-4A6B-B140-572C0A6A1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B0F5-3453-4933-8F24-97CE6B2AB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9DD0F-D43E-48CF-8899-0451D9379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61B9-D003-45AB-B6E7-63E0330B0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2EC9-225D-4090-B6BC-A8F915EE6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F99DA-BFFA-4667-A83E-730DA8A4B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7DA16-C262-4DCE-B320-2D101E243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BDD98-1808-4DAA-BF83-431A02EBE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985BE-C435-4E27-833B-D20F63C04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273E-A457-475D-8BF6-04B69DF52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9E0E-962F-4947-8341-BCCB56D99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36B647-F540-45C0-B482-52A2B630F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61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19400"/>
            <a:ext cx="7848600" cy="2514600"/>
          </a:xfrm>
        </p:spPr>
        <p:txBody>
          <a:bodyPr/>
          <a:lstStyle/>
          <a:p>
            <a:pPr eaLnBrk="1" hangingPunct="1"/>
            <a:r>
              <a:rPr lang="ru-RU" dirty="0" smtClean="0"/>
              <a:t> Использование технологии «</a:t>
            </a:r>
            <a:r>
              <a:rPr lang="en-US" dirty="0" smtClean="0"/>
              <a:t>Sand-play</a:t>
            </a:r>
            <a:r>
              <a:rPr lang="ru-RU" dirty="0" smtClean="0"/>
              <a:t>» в работе психолога</a:t>
            </a:r>
            <a:br>
              <a:rPr lang="ru-RU" dirty="0" smtClean="0"/>
            </a:br>
            <a:r>
              <a:rPr lang="ru-RU" sz="2000" dirty="0" err="1" smtClean="0"/>
              <a:t>психопрофилактика</a:t>
            </a:r>
            <a:endParaRPr lang="ru-RU" sz="2000" dirty="0" smtClean="0"/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6477000" cy="2571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Чудеса на песке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048000" y="5562600"/>
            <a:ext cx="51054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Подготовила: педагог-психолог МДОУ№80, г.Раменское</a:t>
            </a:r>
          </a:p>
          <a:p>
            <a:pPr>
              <a:spcBef>
                <a:spcPct val="50000"/>
              </a:spcBef>
            </a:pPr>
            <a:r>
              <a:rPr lang="ru-RU"/>
              <a:t>Смолякова Т.В.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219200"/>
          </a:xfrm>
        </p:spPr>
        <p:txBody>
          <a:bodyPr/>
          <a:lstStyle/>
          <a:p>
            <a:r>
              <a:rPr lang="ru-RU" smtClean="0"/>
              <a:t>Создаем волшебный круг</a:t>
            </a:r>
          </a:p>
        </p:txBody>
      </p:sp>
      <p:pic>
        <p:nvPicPr>
          <p:cNvPr id="19459" name="Picture 2" descr="C:\Users\Acer\Desktop\Новая папка\DSC002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752600"/>
            <a:ext cx="70866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295400" y="24384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Игры-упражнения для снижения психофизического напряжения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838200" y="990600"/>
            <a:ext cx="7467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Упражнение «Здравствуй, песок!»</a:t>
            </a:r>
          </a:p>
          <a:p>
            <a:r>
              <a:rPr lang="ru-RU" dirty="0"/>
              <a:t>Песочная Фея просит детей поздороваться с песком: «сначала нежно, а потом сильно», то есть различными способами дотронуться до песка:</a:t>
            </a:r>
          </a:p>
          <a:p>
            <a:pPr>
              <a:buFontTx/>
              <a:buChar char="•"/>
            </a:pPr>
            <a:r>
              <a:rPr lang="ru-RU" dirty="0"/>
              <a:t>ребенок дотрагивается до песка поочередно пальцами одной руки, потом второй руки, затем всеми пальцами одновременно</a:t>
            </a:r>
          </a:p>
          <a:p>
            <a:pPr>
              <a:buFontTx/>
              <a:buChar char="•"/>
            </a:pPr>
            <a:r>
              <a:rPr lang="ru-RU" dirty="0"/>
              <a:t>Ребенок легко/ с напряжением сжимает кулачки с песком, затем медленно высыпает его в песочницу.</a:t>
            </a:r>
          </a:p>
          <a:p>
            <a:pPr>
              <a:buFontTx/>
              <a:buChar char="•"/>
            </a:pPr>
            <a:r>
              <a:rPr lang="ru-RU" dirty="0"/>
              <a:t>Ребенок дотрагивается до песка всей ладошкой - внутренней, затем тыльной ее стороной</a:t>
            </a:r>
          </a:p>
          <a:p>
            <a:pPr>
              <a:buFontTx/>
              <a:buChar char="•"/>
            </a:pPr>
            <a:r>
              <a:rPr lang="ru-RU" dirty="0"/>
              <a:t>Ребенок перетирает песок между пальцами, ладонями. Сюрпризный момент: найти игрушку в </a:t>
            </a:r>
            <a:r>
              <a:rPr lang="ru-RU" dirty="0" smtClean="0"/>
              <a:t>песке</a:t>
            </a:r>
          </a:p>
          <a:p>
            <a:endParaRPr lang="ru-RU" b="1" dirty="0" smtClean="0"/>
          </a:p>
          <a:p>
            <a:r>
              <a:rPr lang="ru-RU" b="1" dirty="0" smtClean="0"/>
              <a:t>Игра-упражнение «Бусы»</a:t>
            </a:r>
          </a:p>
          <a:p>
            <a:r>
              <a:rPr lang="ru-RU" b="1" dirty="0" smtClean="0"/>
              <a:t>Цель: развитие тактильной чувствительности, мелкой моторики; снятие психофизического напряжения</a:t>
            </a:r>
            <a:endParaRPr lang="ru-RU" dirty="0" smtClean="0"/>
          </a:p>
          <a:p>
            <a:r>
              <a:rPr lang="ru-RU" dirty="0" smtClean="0"/>
              <a:t> У Песочной феи порвались ее любимые бусы. Ребенок должен помочь отыскать все бусинки, которые спрятались в песке. С откопанных бусинок ребенок «сдувает» песчинки и складывает их в сундучок Песочной Феи.</a:t>
            </a:r>
          </a:p>
          <a:p>
            <a:pPr>
              <a:buFontTx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77724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/>
              <a:t>Упражнение «Необыкновенные следы»</a:t>
            </a:r>
          </a:p>
          <a:p>
            <a:pPr marL="342900" indent="-342900">
              <a:buFontTx/>
              <a:buChar char="•"/>
            </a:pPr>
            <a:r>
              <a:rPr lang="ru-RU"/>
              <a:t>«Идут медвежата»-ребенок кулачками и ладонями с силой надавливает на песок.</a:t>
            </a:r>
          </a:p>
          <a:p>
            <a:pPr marL="342900" indent="-342900">
              <a:buFontTx/>
              <a:buChar char="•"/>
            </a:pPr>
            <a:r>
              <a:rPr lang="ru-RU"/>
              <a:t>«Прыгают зайцы»- кончиками пальцев ребенок ударяет по поверхности песка, двигаясь в разных направлениях.</a:t>
            </a:r>
          </a:p>
          <a:p>
            <a:pPr marL="342900" indent="-342900">
              <a:buFontTx/>
              <a:buChar char="•"/>
            </a:pPr>
            <a:r>
              <a:rPr lang="ru-RU"/>
              <a:t>«Ползут змейки»-ребенок расслабленными / напряженными пальцами рук делает поверхность песка волнистой ( в разных направлениях)</a:t>
            </a:r>
          </a:p>
          <a:p>
            <a:pPr marL="342900" indent="-342900">
              <a:buFontTx/>
              <a:buChar char="•"/>
            </a:pPr>
            <a:r>
              <a:rPr lang="ru-RU"/>
              <a:t>«Бегут жучки-паучки»- ребенок двигает всеми пальцами, имитируя движение насекомых (можно полностью погружать руки в песок, встречаясь под песком руками друг с другом, - «жучки здороваются»).</a:t>
            </a:r>
          </a:p>
          <a:p>
            <a:pPr marL="342900" indent="-342900">
              <a:buFontTx/>
              <a:buChar char="•"/>
            </a:pPr>
            <a:r>
              <a:rPr lang="ru-RU"/>
              <a:t>«Кракозябла»-дети оставляют на песке самые разнообразные следы, придумывают название для фантастического животного, которое оставило такие следы (впоследствии это животное можно нарисовать и сделать его жителем песочной страны).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90600" y="1295400"/>
            <a:ext cx="71628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/>
              <a:t>Упражнение «Песочный дождик»</a:t>
            </a:r>
          </a:p>
          <a:p>
            <a:pPr marL="342900" indent="-342900"/>
            <a:r>
              <a:rPr lang="ru-RU" b="1"/>
              <a:t>Цель-регуляция мышечного напряжения, расслабление.</a:t>
            </a:r>
            <a:endParaRPr lang="ru-RU"/>
          </a:p>
          <a:p>
            <a:pPr marL="342900" indent="-342900"/>
            <a:r>
              <a:rPr lang="ru-RU"/>
              <a:t>Песочная фея: «В моей стране может идти необычный песочный дождик и дуть песочный ветер. Это очень приятно. Вы сами можете устроить такой дождь и ветер. Смотрите, как это происходит:</a:t>
            </a:r>
          </a:p>
          <a:p>
            <a:pPr marL="342900" indent="-342900"/>
            <a:r>
              <a:rPr lang="ru-RU"/>
              <a:t>Ребенок медленно/ быстро сыплет песок из своего кулачка в песочницу, на ладонь взрослого, на свою ладонь</a:t>
            </a:r>
          </a:p>
          <a:p>
            <a:pPr marL="342900" indent="-342900"/>
            <a:r>
              <a:rPr lang="ru-RU"/>
              <a:t>Ребенок закрывает глаза и кладет на песок ладонь с расставленными пальчиками, взрослый сыплет песок на какой-либо палец, а ребенок называет этот палец. Затем они меняются ролями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239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70700" cy="914400"/>
          </a:xfrm>
        </p:spPr>
        <p:txBody>
          <a:bodyPr/>
          <a:lstStyle/>
          <a:p>
            <a:pPr eaLnBrk="1" hangingPunct="1"/>
            <a:r>
              <a:rPr lang="ru-RU" smtClean="0"/>
              <a:t>Теоретические основы </a:t>
            </a:r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304800" y="1828800"/>
            <a:ext cx="8001000" cy="3886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696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</a:t>
            </a:r>
            <a:r>
              <a:rPr lang="en-US" sz="2400" smtClean="0"/>
              <a:t>sand</a:t>
            </a:r>
            <a:r>
              <a:rPr lang="ru-RU" sz="2400" smtClean="0"/>
              <a:t>-</a:t>
            </a:r>
            <a:r>
              <a:rPr lang="en-US" sz="2400" smtClean="0"/>
              <a:t>play </a:t>
            </a:r>
            <a:r>
              <a:rPr lang="ru-RU" sz="2400" smtClean="0"/>
              <a:t>или песочная терапия-технология работы психолога, включающая в себя много различных способов игры в песке.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Податливость песка будит желание создать из него миниатюрную картину мира. Человек выступает в песочнице как созидатель, следуя законам Бытия: один жизненный сюжет сменяет другой, все приходит и все уходит, нет ничего такого, что было бы непоправимо разрушено, -просто старое превращается в нечто иное, новое. При многократном переживании этого ощущения человек достигает состояния душевного равновесия.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73914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Игра с песком как способ развития и </a:t>
            </a:r>
            <a:r>
              <a:rPr lang="ru-RU" sz="2400" dirty="0" err="1"/>
              <a:t>самотерапии</a:t>
            </a:r>
            <a:r>
              <a:rPr lang="ru-RU" sz="2400" dirty="0"/>
              <a:t> ребенка известен с древних времен. Это естественная и доступная каждому ребенку форма деятельности.</a:t>
            </a:r>
          </a:p>
          <a:p>
            <a:r>
              <a:rPr lang="ru-RU" sz="2400" dirty="0"/>
              <a:t>Ребенок часто словами не может выразить свои переживания, страхи. И тут ему на помощь приходит игра.</a:t>
            </a:r>
          </a:p>
          <a:p>
            <a:endParaRPr lang="ru-RU" sz="2400" dirty="0"/>
          </a:p>
          <a:p>
            <a:r>
              <a:rPr lang="ru-RU" sz="2400" dirty="0"/>
              <a:t>Проигрывая взволновавшие его ситуации с помощью игрушечных фигурок, создавая картину собственного мира из песка, ребенок освобождается от напряжения. А самое главное, « приобретает бесценный опыт символического разрешения множества жизненных ситуаций». (Т.Д. </a:t>
            </a:r>
            <a:r>
              <a:rPr lang="ru-RU" sz="2400" dirty="0" err="1"/>
              <a:t>Зинкевич-Евстигнеева</a:t>
            </a:r>
            <a:r>
              <a:rPr lang="ru-RU" sz="2400" dirty="0"/>
              <a:t>).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70700" cy="1219200"/>
          </a:xfrm>
        </p:spPr>
        <p:txBody>
          <a:bodyPr/>
          <a:lstStyle/>
          <a:p>
            <a:pPr eaLnBrk="1" hangingPunct="1"/>
            <a:r>
              <a:rPr lang="ru-RU" sz="3600" smtClean="0"/>
              <a:t>Материалы и оборудование</a:t>
            </a:r>
            <a:r>
              <a:rPr lang="ru-RU" sz="40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Подносы с песком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Классический поднос с песком - прямоугольной формы (50*70*8). Внутренняя часть окрашена в голубой цвет. Можно так же использовать круглые, квадратные и другие лотки. Поднос с песком располагается в центре комнаты или в отдельном углу. Ребенок может работать с подносом на столе или на полу, а так же переносить поднос в другой угол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Коллекция миниатюрных фигурок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Стол, кувшин с водой, бумажные полотенца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Дополнительные материалы: </a:t>
            </a:r>
            <a:r>
              <a:rPr lang="ru-RU" sz="2000" smtClean="0"/>
              <a:t>пластилин, ткань, нитки, цветная бумага и т.п. для создания клиентом собственных объектов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Фотоаппарат </a:t>
            </a:r>
            <a:r>
              <a:rPr lang="ru-RU" sz="2000" smtClean="0"/>
              <a:t>для запечатления детских работ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870700" cy="838200"/>
          </a:xfrm>
        </p:spPr>
        <p:txBody>
          <a:bodyPr/>
          <a:lstStyle/>
          <a:p>
            <a:pPr eaLnBrk="1" hangingPunct="1"/>
            <a:r>
              <a:rPr lang="ru-RU" smtClean="0"/>
              <a:t>Наша песочница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6870700" cy="609600"/>
          </a:xfrm>
        </p:spPr>
        <p:txBody>
          <a:bodyPr/>
          <a:lstStyle/>
          <a:p>
            <a:pPr eaLnBrk="1" hangingPunct="1"/>
            <a:r>
              <a:rPr lang="ru-RU" sz="2800" b="1" smtClean="0"/>
              <a:t>Коллекция миниатюрных объектов (высота до 10-12 см)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Объекты должны быть самые разные- и вызывающие отвращение, и привлекательные; целые и имеющие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повреждения. Важно иметь дубликаты фигурок.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Их удобно размещать на полках и в контейнерах.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Категории объектов: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Люди (разных полов, рас, профессий, культур и возрастов) и предметы быта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Животные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Растения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Полезные ископаемые (камни, кристаллы, металлические предметы, ракушки)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Здания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Транспорт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Разное (символы, стеклянные шарики, зеркала, продукты питания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pPr eaLnBrk="1" hangingPunct="1"/>
            <a:r>
              <a:rPr lang="ru-RU" smtClean="0"/>
              <a:t>Игрушки для </a:t>
            </a:r>
            <a:r>
              <a:rPr lang="en-US" smtClean="0"/>
              <a:t>sand-play</a:t>
            </a:r>
            <a:r>
              <a:rPr lang="ru-RU" smtClean="0"/>
              <a:t> 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19200"/>
            <a:ext cx="73914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70700" cy="1219200"/>
          </a:xfrm>
        </p:spPr>
        <p:txBody>
          <a:bodyPr/>
          <a:lstStyle/>
          <a:p>
            <a:pPr eaLnBrk="1" hangingPunct="1"/>
            <a:r>
              <a:rPr lang="ru-RU" sz="4000" smtClean="0"/>
              <a:t>Дополнительные материалы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09800"/>
            <a:ext cx="3810000" cy="3733800"/>
          </a:xfrm>
          <a:noFill/>
        </p:spPr>
      </p:pic>
      <p:pic>
        <p:nvPicPr>
          <p:cNvPr id="10244" name="Picture 4" descr="C:\Users\Acer\Desktop\Новая папка\DSC00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70700" cy="990600"/>
          </a:xfrm>
        </p:spPr>
        <p:txBody>
          <a:bodyPr/>
          <a:lstStyle/>
          <a:p>
            <a:pPr eaLnBrk="1" hangingPunct="1"/>
            <a:r>
              <a:rPr lang="ru-RU" smtClean="0"/>
              <a:t>Психопрофилактика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38200" y="1828800"/>
            <a:ext cx="75438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/>
              <a:t>Медитация на песке. Проводится с использованием медитативной музыки. Цель-релаксация.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Рисование на песке дыханием через трубочку для коктейля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Рисование на очень мокром песке заостренным тонким предметом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Создание мандалы на песке с использованием мелких предметов (ракушки, бусинки,фасоль), с использованием разноцветного, разнофактурного песка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Пересыпание песка из разных емкостей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Строительство замков из очень мокрого песка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822</Words>
  <Application>Microsoft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Пастель</vt:lpstr>
      <vt:lpstr> Использование технологии «Sand-play» в работе психолога психопрофилактика</vt:lpstr>
      <vt:lpstr>Теоретические основы </vt:lpstr>
      <vt:lpstr>Слайд 3</vt:lpstr>
      <vt:lpstr>Материалы и оборудование </vt:lpstr>
      <vt:lpstr>Наша песочница</vt:lpstr>
      <vt:lpstr>Коллекция миниатюрных объектов (высота до 10-12 см)</vt:lpstr>
      <vt:lpstr>Игрушки для sand-play </vt:lpstr>
      <vt:lpstr>Дополнительные материалы</vt:lpstr>
      <vt:lpstr>Психопрофилактика</vt:lpstr>
      <vt:lpstr>Создаем волшебный круг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Татьяна</cp:lastModifiedBy>
  <cp:revision>15</cp:revision>
  <cp:lastPrinted>1601-01-01T00:00:00Z</cp:lastPrinted>
  <dcterms:created xsi:type="dcterms:W3CDTF">2012-03-31T07:01:30Z</dcterms:created>
  <dcterms:modified xsi:type="dcterms:W3CDTF">2012-04-29T12:22:05Z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