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7" r:id="rId3"/>
    <p:sldId id="290" r:id="rId4"/>
    <p:sldId id="264" r:id="rId5"/>
    <p:sldId id="261" r:id="rId6"/>
    <p:sldId id="258" r:id="rId7"/>
    <p:sldId id="262" r:id="rId8"/>
    <p:sldId id="260" r:id="rId9"/>
    <p:sldId id="259" r:id="rId10"/>
    <p:sldId id="263" r:id="rId11"/>
    <p:sldId id="266" r:id="rId12"/>
    <p:sldId id="282" r:id="rId13"/>
    <p:sldId id="272" r:id="rId14"/>
    <p:sldId id="271" r:id="rId15"/>
    <p:sldId id="267" r:id="rId16"/>
    <p:sldId id="268" r:id="rId17"/>
    <p:sldId id="281" r:id="rId18"/>
    <p:sldId id="277" r:id="rId19"/>
    <p:sldId id="288" r:id="rId20"/>
    <p:sldId id="287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0" autoAdjust="0"/>
    <p:restoredTop sz="94660"/>
  </p:normalViewPr>
  <p:slideViewPr>
    <p:cSldViewPr>
      <p:cViewPr varScale="1">
        <p:scale>
          <a:sx n="50" d="100"/>
          <a:sy n="50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4.jpe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060848"/>
            <a:ext cx="55370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НОД </a:t>
            </a:r>
          </a:p>
          <a:p>
            <a:pPr algn="ctr"/>
            <a:r>
              <a:rPr lang="ru-RU" sz="4000" dirty="0" smtClean="0"/>
              <a:t> Познание-Безопасность</a:t>
            </a:r>
          </a:p>
          <a:p>
            <a:pPr algn="ctr"/>
            <a:r>
              <a:rPr lang="ru-RU" sz="4000" dirty="0" smtClean="0"/>
              <a:t>«Электричество»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58_wallpaper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923961" cy="3071614"/>
          </a:xfrm>
          <a:prstGeom prst="rect">
            <a:avLst/>
          </a:prstGeom>
        </p:spPr>
      </p:pic>
      <p:pic>
        <p:nvPicPr>
          <p:cNvPr id="4" name="Рисунок 3" descr="KGh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136404"/>
            <a:ext cx="4962128" cy="3721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_1_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4069032" cy="607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д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404663"/>
            <a:ext cx="8136905" cy="610267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907704" y="1052736"/>
            <a:ext cx="5832648" cy="43204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Бежит </a:t>
            </a:r>
            <a:r>
              <a:rPr lang="ru-RU" sz="2800" dirty="0" err="1" smtClean="0">
                <a:solidFill>
                  <a:srgbClr val="002060"/>
                </a:solidFill>
              </a:rPr>
              <a:t>ток,как</a:t>
            </a:r>
            <a:r>
              <a:rPr lang="ru-RU" sz="2800" dirty="0" smtClean="0">
                <a:solidFill>
                  <a:srgbClr val="002060"/>
                </a:solidFill>
              </a:rPr>
              <a:t> вода</a:t>
            </a:r>
          </a:p>
          <a:p>
            <a:pPr algn="ctr"/>
            <a:r>
              <a:rPr lang="ru-RU" sz="2800" dirty="0" err="1" smtClean="0">
                <a:solidFill>
                  <a:srgbClr val="002060"/>
                </a:solidFill>
              </a:rPr>
              <a:t>Вы,ребята,провода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Змейкой прямо через лес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Вот и в дом он к нам залез</a:t>
            </a:r>
          </a:p>
          <a:p>
            <a:pPr algn="ctr"/>
            <a:r>
              <a:rPr lang="ru-RU" sz="2800" dirty="0" err="1" smtClean="0">
                <a:solidFill>
                  <a:srgbClr val="002060"/>
                </a:solidFill>
              </a:rPr>
              <a:t>Ну-ка,ток,замри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 </a:t>
            </a:r>
            <a:r>
              <a:rPr lang="ru-RU" sz="2800" dirty="0" smtClean="0">
                <a:solidFill>
                  <a:srgbClr val="002060"/>
                </a:solidFill>
              </a:rPr>
              <a:t>пылесос включи,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магнитофон,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робота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длд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704" y="404665"/>
            <a:ext cx="8163134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жлдорпав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64" y="404664"/>
            <a:ext cx="8090084" cy="6063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онп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0291"/>
            <a:ext cx="8158887" cy="6053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доль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550" y="451186"/>
            <a:ext cx="7911898" cy="5930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лор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728" y="404664"/>
            <a:ext cx="4693359" cy="3517776"/>
          </a:xfrm>
          <a:prstGeom prst="rect">
            <a:avLst/>
          </a:prstGeom>
        </p:spPr>
      </p:pic>
      <p:pic>
        <p:nvPicPr>
          <p:cNvPr id="3" name="Рисунок 2" descr="шго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924944"/>
            <a:ext cx="4803595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о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9"/>
            <a:ext cx="7848872" cy="5688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35707"/>
            <a:ext cx="7920880" cy="5936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dt94531k5лпдродлоль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4032448" cy="5376597"/>
          </a:xfrm>
          <a:prstGeom prst="rect">
            <a:avLst/>
          </a:prstGeom>
        </p:spPr>
      </p:pic>
      <p:pic>
        <p:nvPicPr>
          <p:cNvPr id="5" name="Рисунок 4" descr="2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17032"/>
            <a:ext cx="3937620" cy="2625080"/>
          </a:xfrm>
          <a:prstGeom prst="rect">
            <a:avLst/>
          </a:prstGeom>
        </p:spPr>
      </p:pic>
      <p:pic>
        <p:nvPicPr>
          <p:cNvPr id="6" name="Рисунок 5" descr="565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70410"/>
            <a:ext cx="3888432" cy="291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рпиролдлодю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92695"/>
            <a:ext cx="7601259" cy="5697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0856778_fak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32656"/>
            <a:ext cx="2446413" cy="1626865"/>
          </a:xfrm>
          <a:prstGeom prst="rect">
            <a:avLst/>
          </a:prstGeom>
        </p:spPr>
      </p:pic>
      <p:pic>
        <p:nvPicPr>
          <p:cNvPr id="3" name="Рисунок 2" descr="luch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76672"/>
            <a:ext cx="1368152" cy="1450241"/>
          </a:xfrm>
          <a:prstGeom prst="rect">
            <a:avLst/>
          </a:prstGeom>
        </p:spPr>
      </p:pic>
      <p:pic>
        <p:nvPicPr>
          <p:cNvPr id="4" name="Рисунок 3" descr="5dt94531k5лпдродлоль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564904"/>
            <a:ext cx="1170130" cy="1560173"/>
          </a:xfrm>
          <a:prstGeom prst="rect">
            <a:avLst/>
          </a:prstGeom>
        </p:spPr>
      </p:pic>
      <p:pic>
        <p:nvPicPr>
          <p:cNvPr id="5" name="Рисунок 4" descr="svec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628800"/>
            <a:ext cx="1584176" cy="2104314"/>
          </a:xfrm>
          <a:prstGeom prst="rect">
            <a:avLst/>
          </a:prstGeom>
        </p:spPr>
      </p:pic>
      <p:pic>
        <p:nvPicPr>
          <p:cNvPr id="6" name="Рисунок 5" descr="m_lamp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581128"/>
            <a:ext cx="1440160" cy="2037962"/>
          </a:xfrm>
          <a:prstGeom prst="rect">
            <a:avLst/>
          </a:prstGeom>
        </p:spPr>
      </p:pic>
      <p:pic>
        <p:nvPicPr>
          <p:cNvPr id="7" name="Рисунок 6" descr="kak-to-tak_13537611612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4725144"/>
            <a:ext cx="1152128" cy="1920213"/>
          </a:xfrm>
          <a:prstGeom prst="rect">
            <a:avLst/>
          </a:prstGeom>
        </p:spPr>
      </p:pic>
      <p:pic>
        <p:nvPicPr>
          <p:cNvPr id="8" name="Рисунок 7" descr="350px-Elektrostancij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5517232"/>
            <a:ext cx="1872208" cy="1085880"/>
          </a:xfrm>
          <a:prstGeom prst="rect">
            <a:avLst/>
          </a:prstGeom>
        </p:spPr>
      </p:pic>
      <p:sp>
        <p:nvSpPr>
          <p:cNvPr id="9" name="Стрелка углом 8"/>
          <p:cNvSpPr/>
          <p:nvPr/>
        </p:nvSpPr>
        <p:spPr>
          <a:xfrm>
            <a:off x="683568" y="1196752"/>
            <a:ext cx="813816" cy="1224136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2987824" y="908720"/>
            <a:ext cx="978408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11"/>
          <p:cNvSpPr/>
          <p:nvPr/>
        </p:nvSpPr>
        <p:spPr>
          <a:xfrm rot="5400000">
            <a:off x="6757380" y="595548"/>
            <a:ext cx="741808" cy="936104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164288" y="3789040"/>
            <a:ext cx="504056" cy="6903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5652120" y="5445224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3347864" y="5805264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0856778_fak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012920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ryaschaya-luchina-interer-russkoi-izby-0000073385-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276872"/>
            <a:ext cx="3548708" cy="4341670"/>
          </a:xfrm>
          <a:prstGeom prst="rect">
            <a:avLst/>
          </a:prstGeom>
        </p:spPr>
      </p:pic>
      <p:pic>
        <p:nvPicPr>
          <p:cNvPr id="3" name="Рисунок 2" descr="luch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8640"/>
            <a:ext cx="4752528" cy="5037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го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456384" cy="3456384"/>
          </a:xfrm>
          <a:prstGeom prst="rect">
            <a:avLst/>
          </a:prstGeom>
        </p:spPr>
      </p:pic>
      <p:sp>
        <p:nvSpPr>
          <p:cNvPr id="29698" name="AutoShape 2" descr="http://s0.tchkcdn.com/g2-Jm5ydEpdTMzuj0m4zKUdyw/news/242x182/f/1/1-6-0-4-22604/0f188a4d42c2acf941f1935e1dd4b680_unian_213806.jpg"/>
          <p:cNvSpPr>
            <a:spLocks noChangeAspect="1" noChangeArrowheads="1"/>
          </p:cNvSpPr>
          <p:nvPr/>
        </p:nvSpPr>
        <p:spPr bwMode="auto">
          <a:xfrm>
            <a:off x="155575" y="-830263"/>
            <a:ext cx="230505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20110911-162542-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636912"/>
            <a:ext cx="5328592" cy="3996444"/>
          </a:xfrm>
          <a:prstGeom prst="rect">
            <a:avLst/>
          </a:prstGeom>
        </p:spPr>
      </p:pic>
      <p:pic>
        <p:nvPicPr>
          <p:cNvPr id="5" name="Рисунок 4" descr="0f188a4d42c2acf941f1935e1dd4b680_unian_213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32656"/>
            <a:ext cx="4441552" cy="3340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87d2c267598bdf1c3fd5db0a74e5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143375" cy="6219825"/>
          </a:xfrm>
          <a:prstGeom prst="rect">
            <a:avLst/>
          </a:prstGeom>
        </p:spPr>
      </p:pic>
      <p:pic>
        <p:nvPicPr>
          <p:cNvPr id="5" name="Рисунок 4" descr="kak-to-tak_13537611606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32656"/>
            <a:ext cx="2250667" cy="3029744"/>
          </a:xfrm>
          <a:prstGeom prst="rect">
            <a:avLst/>
          </a:prstGeom>
        </p:spPr>
      </p:pic>
      <p:pic>
        <p:nvPicPr>
          <p:cNvPr id="6" name="Рисунок 5" descr="adrian_alan_louis_xvi_style_candelabra_12416084679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429000"/>
            <a:ext cx="3673146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_la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3726198" cy="5272922"/>
          </a:xfrm>
          <a:prstGeom prst="rect">
            <a:avLst/>
          </a:prstGeom>
        </p:spPr>
      </p:pic>
      <p:pic>
        <p:nvPicPr>
          <p:cNvPr id="3" name="Рисунок 2" descr="8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980728"/>
            <a:ext cx="4648532" cy="4667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дш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04664"/>
            <a:ext cx="2343150" cy="4467225"/>
          </a:xfrm>
          <a:prstGeom prst="rect">
            <a:avLst/>
          </a:prstGeom>
        </p:spPr>
      </p:pic>
      <p:pic>
        <p:nvPicPr>
          <p:cNvPr id="3" name="Рисунок 2" descr="kak-to-tak_1353761161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988840"/>
            <a:ext cx="2286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0px-Elektrostanc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4646516" cy="2694979"/>
          </a:xfrm>
          <a:prstGeom prst="rect">
            <a:avLst/>
          </a:prstGeom>
        </p:spPr>
      </p:pic>
      <p:pic>
        <p:nvPicPr>
          <p:cNvPr id="3" name="Рисунок 2" descr="gp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429000"/>
            <a:ext cx="4163955" cy="3122966"/>
          </a:xfrm>
          <a:prstGeom prst="rect">
            <a:avLst/>
          </a:prstGeom>
        </p:spPr>
      </p:pic>
      <p:pic>
        <p:nvPicPr>
          <p:cNvPr id="6" name="Рисунок 5" descr="oceanlinx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4762500" cy="2857500"/>
          </a:xfrm>
          <a:prstGeom prst="rect">
            <a:avLst/>
          </a:prstGeom>
        </p:spPr>
      </p:pic>
      <p:pic>
        <p:nvPicPr>
          <p:cNvPr id="7" name="Рисунок 6" descr="imagesCA1FWSF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620688"/>
            <a:ext cx="361662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31</Words>
  <Application>Microsoft Office PowerPoint</Application>
  <PresentationFormat>Экран (4:3)</PresentationFormat>
  <Paragraphs>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14</cp:revision>
  <dcterms:created xsi:type="dcterms:W3CDTF">2013-03-14T07:00:00Z</dcterms:created>
  <dcterms:modified xsi:type="dcterms:W3CDTF">2013-03-14T20:04:49Z</dcterms:modified>
</cp:coreProperties>
</file>