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5" r:id="rId5"/>
    <p:sldId id="261" r:id="rId6"/>
    <p:sldId id="284" r:id="rId7"/>
    <p:sldId id="285" r:id="rId8"/>
    <p:sldId id="272" r:id="rId9"/>
    <p:sldId id="262" r:id="rId10"/>
    <p:sldId id="263" r:id="rId11"/>
    <p:sldId id="271" r:id="rId12"/>
    <p:sldId id="269" r:id="rId13"/>
    <p:sldId id="260" r:id="rId14"/>
    <p:sldId id="267" r:id="rId15"/>
    <p:sldId id="282" r:id="rId16"/>
    <p:sldId id="276" r:id="rId17"/>
    <p:sldId id="268" r:id="rId18"/>
    <p:sldId id="266" r:id="rId19"/>
    <p:sldId id="277" r:id="rId20"/>
    <p:sldId id="264" r:id="rId21"/>
    <p:sldId id="265" r:id="rId22"/>
    <p:sldId id="270" r:id="rId23"/>
    <p:sldId id="280" r:id="rId24"/>
    <p:sldId id="281" r:id="rId25"/>
    <p:sldId id="259" r:id="rId26"/>
    <p:sldId id="273" r:id="rId27"/>
    <p:sldId id="274" r:id="rId28"/>
    <p:sldId id="279" r:id="rId29"/>
    <p:sldId id="278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4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2058A-9C36-4629-B111-CF36F480AE5E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4471-C793-4EE0-A030-10E9A429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857759" cy="4857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071546"/>
            <a:ext cx="4786346" cy="52864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пожаловать </a:t>
            </a:r>
            <a:b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группу «Солнышко»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– помощники воспитателей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ки\детский сад\IMG_06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4119598" cy="308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Фотки\детский сад\IMG_06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642918"/>
            <a:ext cx="4191036" cy="314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Фотки\детский сад\IMG_06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2" y="3750563"/>
            <a:ext cx="4143404" cy="310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Фотки\детский сад\IMG_00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498" y="357166"/>
            <a:ext cx="40959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Фотки\детский сад\IMG_00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020" y="357165"/>
            <a:ext cx="4072104" cy="305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ки\детский сад\IMG_06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3500438"/>
            <a:ext cx="4214842" cy="316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ppt-templ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714356"/>
            <a:ext cx="5429288" cy="17145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даже помогаем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малышам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собираться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прогулку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D:\Фотки\детский сад\IMG_0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286124"/>
            <a:ext cx="4167389" cy="312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ки\детский сад\IMG_06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928670"/>
            <a:ext cx="4286280" cy="291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изучили геометрические фигуры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и цифры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\детский сад\IMG_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714488"/>
            <a:ext cx="3714776" cy="302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ки\детский сад\IMG_0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643182"/>
            <a:ext cx="419118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уже решаем задачи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ки\детский сад\IMG_06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28736"/>
            <a:ext cx="31910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D:\Фотки\детский сад\IMG_06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1428736"/>
            <a:ext cx="2928958" cy="2196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Фотки\детский сад\IMG_0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3901590"/>
            <a:ext cx="3357586" cy="232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изучили времена года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дни недели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ки\детский сад\Новая папка\IMG_00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4938067" y="2205679"/>
            <a:ext cx="3929089" cy="2946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Фотки\детский сад\Новая папка\IMG_00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857364"/>
            <a:ext cx="390542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3"/>
            <a:ext cx="8501122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любим эксперименты и опыты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ки\детский сад\Новая папка\IMG_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786190"/>
            <a:ext cx="3357586" cy="25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Фотки\детский сад\Новая папка\IMG_0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3714752"/>
            <a:ext cx="2214578" cy="267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Фотки\детский сад\Новая папка\IMG_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142984"/>
            <a:ext cx="3071834" cy="2303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D:\Фотки\детский сад\Новая папка\IMG_002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1142984"/>
            <a:ext cx="261948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pic>
        <p:nvPicPr>
          <p:cNvPr id="6148" name="Picture 4" descr="D:\Фотки\детский сад\IMG_07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500306"/>
            <a:ext cx="3238641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Фотки\детский сад\IMG_07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857232"/>
            <a:ext cx="2928958" cy="2416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много читаем,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ходим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библиотеку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ки\детский сад\IMG_07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786190"/>
            <a:ext cx="3143272" cy="2417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можем рассказать все о правилах дорожного движения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ки\детский сад\IMG_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714488"/>
            <a:ext cx="3396201" cy="2370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Фотки\детский сад\добро\IMG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14818"/>
            <a:ext cx="2928958" cy="2196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Фотки\детский сад\добро\IMG_0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643050"/>
            <a:ext cx="3857652" cy="289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304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000108"/>
            <a:ext cx="4929190" cy="7858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Можем оказать первую медицинскую помощь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Фотки\детский сад\добро\IMG_07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435564"/>
            <a:ext cx="2571768" cy="285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D:\Фотки\детский сад\добро\SDC120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4699203"/>
            <a:ext cx="2382804" cy="1801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Фотки\детский сад\добро\IMG_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357430"/>
            <a:ext cx="2762371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Фотки\детский сад\добро\IMG_000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553722"/>
            <a:ext cx="3500462" cy="2625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flowers-backgrou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нас беззаботное детство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Фотки\детский сад\IMG_05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571612"/>
            <a:ext cx="5500726" cy="401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0018-018-Beregite-z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Фотки\детский сад\IMG_06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71876"/>
            <a:ext cx="3929090" cy="294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ки\детский сад\IMG_06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1" y="3071810"/>
            <a:ext cx="390542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ки\детский сад\IMG_06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7" y="214290"/>
            <a:ext cx="323864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Фотки\детский сад\IMG_06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285728"/>
            <a:ext cx="40959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929330"/>
            <a:ext cx="500066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        Зимние забавы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0018-018-Beregite-z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00504"/>
            <a:ext cx="6715172" cy="264320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не забываем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 зимующих птицах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ки\детский сад\IMG_06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4786346" cy="358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Фотки\детский сад\IMG_06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4601694" y="1279945"/>
            <a:ext cx="4905443" cy="367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1\Мои документы\Мои рисунки\purple-fl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7143800" cy="92869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Ухаживаем за растениями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D:\Фотки\детский сад\IMG_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285728"/>
            <a:ext cx="2071670" cy="243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ки\детский сад\IMG_00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929065"/>
            <a:ext cx="3786214" cy="283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Фотки\детский сад\Новая папка\IMG_00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142984"/>
            <a:ext cx="381016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ки\детский сад\IMG_043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4214818"/>
            <a:ext cx="2357454" cy="24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Фотки\детский сад\IMG_069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1571612"/>
            <a:ext cx="285762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urple-flow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этом году мы сделали очень много добрых дел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ки\детский сад\IMG_06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142984"/>
            <a:ext cx="7358113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\Мои документы\Мои рисунки\den_pobedy_str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28"/>
            <a:ext cx="9211327" cy="6905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285728"/>
            <a:ext cx="4429156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Мы чтим память погибших воинов</a:t>
            </a:r>
            <a:endParaRPr lang="ru-RU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ки\детский сад\IMG_0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85728"/>
            <a:ext cx="4143404" cy="3107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Фотки\детский сад\IMG_07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643313"/>
            <a:ext cx="4143404" cy="2811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D:\Фотки\детский сад\IMG_07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2658" y="4286256"/>
            <a:ext cx="305822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0b5586b2dd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"/>
            <a:ext cx="8358246" cy="7857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артисты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Фотки\детский сад\IMG_0009.jpg"/>
          <p:cNvPicPr>
            <a:picLocks noChangeAspect="1" noChangeArrowheads="1"/>
          </p:cNvPicPr>
          <p:nvPr/>
        </p:nvPicPr>
        <p:blipFill>
          <a:blip r:embed="rId3" cstate="email"/>
          <a:srcRect r="-1997"/>
          <a:stretch>
            <a:fillRect/>
          </a:stretch>
        </p:blipFill>
        <p:spPr bwMode="auto">
          <a:xfrm>
            <a:off x="5214942" y="3857628"/>
            <a:ext cx="29349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Фотки\детский сад\IMG_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60" y="1142984"/>
            <a:ext cx="27623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Фотки\детский сад\Новая папка\IMG_00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134" y="1714488"/>
            <a:ext cx="28576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Мои документы\Мои рисунки\cc4dbb8aea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815290" cy="64291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Наши художники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ки\детский сад\IMG_00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642918"/>
            <a:ext cx="381016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Фотки\детский сад\IMG_00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3786190"/>
            <a:ext cx="381016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Мои документы\Мои рисунки\70b90304a5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0"/>
            <a:ext cx="5429288" cy="7857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Будущие защитники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Фотки\детский сад\IMG_0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85860"/>
            <a:ext cx="419118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Фотки\детский сад\IMG_00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357562"/>
            <a:ext cx="4167220" cy="312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Мои документы\Мои рисунки\samerf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D:\Фотки\детский сад\Новая папка\IMG_0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1502472" y="2145422"/>
            <a:ext cx="2710033" cy="200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Фотки\детский сад\Новая папка\IMG_00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0"/>
            <a:ext cx="323864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886728" cy="85723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Будущие                    чемпионы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D:\Фотки\детский сад\Новая папка\IMG_01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4214818"/>
            <a:ext cx="3391479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Фотки\детский сад\Новая папка\IMG_01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3372" y="2143116"/>
            <a:ext cx="3476772" cy="2607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2" descr="D:\Фотки\детский сад\IMG_0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85794"/>
            <a:ext cx="2928958" cy="2196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D:\Фотки\детский сад\IMG_0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0" y="1000108"/>
            <a:ext cx="2818105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D:\Фотки\детский сад\Новая папка\IMG_00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286124"/>
            <a:ext cx="2786082" cy="2089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28604"/>
            <a:ext cx="2643181" cy="2643182"/>
          </a:xfrm>
          <a:prstGeom prst="rect">
            <a:avLst/>
          </a:prstGeom>
          <a:noFill/>
        </p:spPr>
      </p:pic>
      <p:pic>
        <p:nvPicPr>
          <p:cNvPr id="1026" name="Picture 2" descr="D:\Фотки\детский сад\Новая папка\IMG_014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8" y="3714752"/>
            <a:ext cx="2500330" cy="2845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Новая папка\IMG_012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000504"/>
            <a:ext cx="2750363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7572428" cy="35718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очень любим детский сад!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1\Мои документы\Мои рисунки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86908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1"/>
            <a:ext cx="5143536" cy="92869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Мы любим играть без устали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Фотки\детский сад\IMG_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643314"/>
            <a:ext cx="3857652" cy="2893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ки\детский сад\IMG_0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357165"/>
            <a:ext cx="3428992" cy="2743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D:\Фотки\детский сад\Новая папка\IMG_00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48" y="2000240"/>
            <a:ext cx="400067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1\Мои документы\Мои рисунки\родительский уголок\66388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1\Мои документы\Мои рисунки\на презентацию космос\d2b3f67bf557c95ac4a9eccc99c9d5b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14"/>
            <a:ext cx="5286410" cy="5286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029604" cy="314327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1\Мои документы\Мои рисунки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4029076" cy="164307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Гулять не жалея ног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ки\детский сад\Новая папка\IMG_0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71744"/>
            <a:ext cx="3857652" cy="2744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Новая папка\IMG_0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643314"/>
            <a:ext cx="2786082" cy="2882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D:\Фотки\детский сад\Новая папка\IMG_00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9" y="357166"/>
            <a:ext cx="366348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85729"/>
            <a:ext cx="4500594" cy="214313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Любим праздники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развлечения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D:\Фотки\детский сад\добро\IMG_07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3571900" cy="2678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7" descr="D:\Фотки\детский сад\добро\SDC120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2500306"/>
            <a:ext cx="3214710" cy="2257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Фотки\детский сад\добро\IMG_07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4071942"/>
            <a:ext cx="3429024" cy="2571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Фотки\детский сад\Спорт с родителями\CIMG23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170848"/>
            <a:ext cx="2500330" cy="2329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ки\детский сад\Спорт с родителями\CIMG23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14290"/>
            <a:ext cx="3762402" cy="249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D:\Фотки\детский сад\100CASIO\CIMG35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3" y="285728"/>
            <a:ext cx="3706372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D:\Фотки\детский сад\100CASIO\CIMG35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3571876"/>
            <a:ext cx="3102450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Фотки\детский сад\100CASIO\CIMG3521.JPG"/>
          <p:cNvPicPr>
            <a:picLocks noChangeAspect="1" noChangeArrowheads="1"/>
          </p:cNvPicPr>
          <p:nvPr/>
        </p:nvPicPr>
        <p:blipFill>
          <a:blip r:embed="rId3" cstate="email"/>
          <a:srcRect b="-1391"/>
          <a:stretch>
            <a:fillRect/>
          </a:stretch>
        </p:blipFill>
        <p:spPr bwMode="auto">
          <a:xfrm>
            <a:off x="348169" y="357166"/>
            <a:ext cx="4723897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Фотки\детский сад\Спорт с родителями\CIMG23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70" y="2946793"/>
            <a:ext cx="4833972" cy="3625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party-clipart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50099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стихам у нас особое призвание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Фотки\детский сад\добро\SDC119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643050"/>
            <a:ext cx="3357586" cy="2597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 descr="D:\Фотки\детский сад\добро\SDC120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1428736"/>
            <a:ext cx="2272221" cy="3432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D:\Фотки\детский сад\добро\SDC12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3000372"/>
            <a:ext cx="228601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Мои документы\Мои рисунки\родительский уголок\10505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8101042" cy="2500329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7030A0"/>
                </a:solidFill>
              </a:rPr>
              <a:t>                Нам нравится изготавливать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поделки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D:\Фотки\детский сад\IMG_06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4357718" cy="326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Фотки\детский сад\IMG_06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928934"/>
            <a:ext cx="428643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:\Фотки\детский сад\IMG_07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857628"/>
            <a:ext cx="3833836" cy="287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106</Words>
  <Application>Microsoft Office PowerPoint</Application>
  <PresentationFormat>Экран (4:3)</PresentationFormat>
  <Paragraphs>27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Добро пожаловать  в группу «Солнышко»</vt:lpstr>
      <vt:lpstr>У нас беззаботное детство</vt:lpstr>
      <vt:lpstr>Мы любим играть без устали</vt:lpstr>
      <vt:lpstr>Гулять не жалея ног</vt:lpstr>
      <vt:lpstr>Любим праздники  и развлечения</vt:lpstr>
      <vt:lpstr>Слайд 6</vt:lpstr>
      <vt:lpstr>Слайд 7</vt:lpstr>
      <vt:lpstr>К стихам у нас особое призвание</vt:lpstr>
      <vt:lpstr>                Нам нравится изготавливать  поделки</vt:lpstr>
      <vt:lpstr>Мы – помощники воспитателей</vt:lpstr>
      <vt:lpstr>Слайд 11</vt:lpstr>
      <vt:lpstr>Мы даже помогаем  малышам  собираться  на прогулку</vt:lpstr>
      <vt:lpstr>Мы изучили геометрические фигуры                              и цифры</vt:lpstr>
      <vt:lpstr>Мы уже решаем задачи</vt:lpstr>
      <vt:lpstr>Мы изучили времена года  и дни недели</vt:lpstr>
      <vt:lpstr>Мы любим эксперименты и опыты</vt:lpstr>
      <vt:lpstr>Мы много читаем,  поэтому ходим  в библиотеку</vt:lpstr>
      <vt:lpstr>Мы можем рассказать все о правилах дорожного движения</vt:lpstr>
      <vt:lpstr>Можем оказать первую медицинскую помощь</vt:lpstr>
      <vt:lpstr>        Зимние забавы</vt:lpstr>
      <vt:lpstr>Мы не забываем  о зимующих птицах</vt:lpstr>
      <vt:lpstr>Ухаживаем за растениями</vt:lpstr>
      <vt:lpstr>В этом году мы сделали очень много добрых дел</vt:lpstr>
      <vt:lpstr>Мы чтим память погибших воинов</vt:lpstr>
      <vt:lpstr>Наши артисты</vt:lpstr>
      <vt:lpstr>Наши художники</vt:lpstr>
      <vt:lpstr>Будущие защитники</vt:lpstr>
      <vt:lpstr>Будущие                    чемпионы</vt:lpstr>
      <vt:lpstr>Мы очень любим детский сад!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группа «Солнышко»</dc:title>
  <dc:creator>User</dc:creator>
  <cp:lastModifiedBy>User</cp:lastModifiedBy>
  <cp:revision>76</cp:revision>
  <dcterms:created xsi:type="dcterms:W3CDTF">2012-05-24T18:09:39Z</dcterms:created>
  <dcterms:modified xsi:type="dcterms:W3CDTF">2012-07-07T04:40:04Z</dcterms:modified>
</cp:coreProperties>
</file>