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8D5"/>
    <a:srgbClr val="F267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1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B2D2FC-FEBB-4AAE-AD72-B89E2BA34834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FE2736A-8BC5-454D-A211-931542927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6614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Презентация </a:t>
            </a:r>
            <a:br>
              <a:rPr lang="ru-RU" b="1" dirty="0" smtClean="0"/>
            </a:br>
            <a:r>
              <a:rPr lang="ru-RU" b="1" dirty="0" smtClean="0"/>
              <a:t>«Семейный бюджет»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3286124"/>
            <a:ext cx="5257808" cy="316868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Выполнена воспитателем МДОУ «Детский сад общеразвивающего вида №9 «Аленушка» </a:t>
            </a:r>
          </a:p>
          <a:p>
            <a:pPr algn="r">
              <a:buNone/>
            </a:pPr>
            <a:r>
              <a:rPr lang="ru-RU" sz="2800" dirty="0" smtClean="0"/>
              <a:t>Ридецкой Викторией Сергеевной</a:t>
            </a:r>
            <a:endParaRPr lang="ru-RU" sz="2800" dirty="0"/>
          </a:p>
        </p:txBody>
      </p:sp>
      <p:pic>
        <p:nvPicPr>
          <p:cNvPr id="7171" name="Picture 3" descr="D:\ВИКТОРИЯ\ОПЫТ ПО ЭКОНОМИКЕ\дети и деньги картинки\303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2857500" cy="2238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Какая картинка относится к основным расходам?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D:\ВИКТОРИЯ\ОПЫТ ПО ЭКОНОМИКЕ\модель бюджета\4159875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143380"/>
            <a:ext cx="3000396" cy="2342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ВИКТОРИЯ\ОПЫТ ПО ЭКОНОМИКЕ\модель бюджета\b6fc92d6dbc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095620" cy="2321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:\ВИКТОРИЯ\ОПЫТ ПО ЭКОНОМИКЕ\модель бюджета\1212350237791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02742"/>
            <a:ext cx="3281359" cy="235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85729"/>
            <a:ext cx="4429156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Кроссворд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85720" y="882952"/>
            <a:ext cx="7143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64331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357298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478632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478632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478632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478632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4786322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421481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928802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364331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421481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57686" y="421481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86182" y="421481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421481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643174" y="4214818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214678" y="364331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00166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57686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071670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072198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357686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4678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71670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43174" y="1357298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071670" y="364331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00166" y="364331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57686" y="307181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214678" y="307181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643174" y="3071810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500694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357686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786182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786182" y="307181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500166" y="307181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071670" y="307181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072198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14678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643174" y="2500306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071670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1285852" y="1500174"/>
            <a:ext cx="6926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143504" y="2500306"/>
            <a:ext cx="3786214" cy="3857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Вид расходов, при котором нужно платить, например, за садик, за квартиру, кредит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?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072198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500694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Ы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357686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86182" y="135729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5" name="Стрелка вправо 74"/>
          <p:cNvSpPr/>
          <p:nvPr/>
        </p:nvSpPr>
        <p:spPr>
          <a:xfrm>
            <a:off x="142844" y="2071678"/>
            <a:ext cx="6926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2071670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500694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29190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357686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786182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214678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071670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500166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28662" y="192880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43174" y="1928802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28596" y="3000372"/>
            <a:ext cx="2928958" cy="364333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0000"/>
                  <a:satMod val="160000"/>
                </a:schemeClr>
              </a:gs>
              <a:gs pos="46000">
                <a:schemeClr val="accent2">
                  <a:tint val="86000"/>
                  <a:satMod val="160000"/>
                </a:schemeClr>
              </a:gs>
              <a:gs pos="100000">
                <a:schemeClr val="accent2">
                  <a:shade val="400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Как называется доход студента?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500694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929190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072198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357686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786182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214678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071670" y="2500306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643174" y="2500306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5" name="Стрелка вправо 104"/>
          <p:cNvSpPr/>
          <p:nvPr/>
        </p:nvSpPr>
        <p:spPr>
          <a:xfrm>
            <a:off x="1214414" y="2643182"/>
            <a:ext cx="6926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4357686" y="478632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786182" y="478632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214678" y="478632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Х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5500694" y="421481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929190" y="421481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357686" y="421481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Ж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3786182" y="421481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214678" y="4214818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Ю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214678" y="364331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2071670" y="4786322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071670" y="364331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1500166" y="364331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928662" y="364331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357158" y="364331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4357686" y="307181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786182" y="307181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3214678" y="307181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Х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2071670" y="307181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1500166" y="3071810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000364" y="3071810"/>
            <a:ext cx="3500462" cy="35004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Как называется доход взрослого человека?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2643174" y="3071810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2643174" y="4214818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643174" y="4786322"/>
            <a:ext cx="57150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2" name="Стрелка вправо 171"/>
          <p:cNvSpPr/>
          <p:nvPr/>
        </p:nvSpPr>
        <p:spPr>
          <a:xfrm>
            <a:off x="714348" y="3214686"/>
            <a:ext cx="6926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Стрелка вправо 172"/>
          <p:cNvSpPr/>
          <p:nvPr/>
        </p:nvSpPr>
        <p:spPr>
          <a:xfrm>
            <a:off x="1785918" y="4357694"/>
            <a:ext cx="6926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Стрелка вправо 173"/>
          <p:cNvSpPr/>
          <p:nvPr/>
        </p:nvSpPr>
        <p:spPr>
          <a:xfrm rot="10800000">
            <a:off x="3929058" y="3714752"/>
            <a:ext cx="6926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Стрелка вправо 174"/>
          <p:cNvSpPr/>
          <p:nvPr/>
        </p:nvSpPr>
        <p:spPr>
          <a:xfrm>
            <a:off x="1285852" y="4929198"/>
            <a:ext cx="6926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5500694" y="1071546"/>
            <a:ext cx="3357586" cy="464347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0000"/>
                  <a:satMod val="160000"/>
                </a:schemeClr>
              </a:gs>
              <a:gs pos="46000">
                <a:schemeClr val="accent3">
                  <a:tint val="86000"/>
                  <a:satMod val="160000"/>
                </a:schemeClr>
              </a:gs>
              <a:gs pos="100000">
                <a:schemeClr val="accent3">
                  <a:shade val="400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бюджета, при которой деньги нужно отдавать?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4857752" y="428604"/>
            <a:ext cx="3357586" cy="371477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Как называется доход пожилых людей?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714348" y="357166"/>
            <a:ext cx="3000396" cy="378621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Как называются доходы и расходы  членов одной семьи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?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4071934" y="285728"/>
            <a:ext cx="3071834" cy="3714776"/>
          </a:xfrm>
          <a:prstGeom prst="rect">
            <a:avLst/>
          </a:prstGeom>
          <a:solidFill>
            <a:srgbClr val="F418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Часть бюджета, при которой деньги поступают в семью?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80" name="Стрелка вправо 179"/>
          <p:cNvSpPr/>
          <p:nvPr/>
        </p:nvSpPr>
        <p:spPr>
          <a:xfrm rot="5400000">
            <a:off x="2610600" y="675492"/>
            <a:ext cx="6926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2643174" y="1357298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2643174" y="1928802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2643174" y="2500306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2643174" y="3071810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2643174" y="4214818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643174" y="4786322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7" name="Picture 3" descr="C:\Documents and Settings\Алексей\Рабочий стол\8004th%20of%20July%20-%20Independence%20Day63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1714480" y="2928934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3"/>
                </a:solidFill>
              </a:rPr>
              <a:t>КОНЕЦ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0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500"/>
                            </p:stCondLst>
                            <p:childTnLst>
                              <p:par>
                                <p:cTn id="3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55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5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0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50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0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500"/>
                            </p:stCondLst>
                            <p:childTnLst>
                              <p:par>
                                <p:cTn id="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5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7  C 0.081 -0.06526  0.102 -0.07192  0.124 -0.07192  C 0.149 -0.07192  0.169 -0.06526  0.183 -0.05327  L 0.25 0  E" pathEditMode="relative" ptsTypes="">
                                      <p:cBhvr>
                                        <p:cTn id="40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5" grpId="0" animBg="1"/>
      <p:bldP spid="36" grpId="0" animBg="1"/>
      <p:bldP spid="37" grpId="0" animBg="1"/>
      <p:bldP spid="56" grpId="0" animBg="1"/>
      <p:bldP spid="57" grpId="0" animBg="1"/>
      <p:bldP spid="57" grpId="1" animBg="1"/>
      <p:bldP spid="66" grpId="0" animBg="1"/>
      <p:bldP spid="67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5" grpId="0" animBg="1"/>
      <p:bldP spid="96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7" grpId="1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1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25" grpId="0"/>
      <p:bldP spid="1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ВИКТОРИЯ\ОПЫТ ПО ЭКОНОМИКЕ\модель бюджета\3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714884"/>
            <a:ext cx="1627426" cy="16816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285860"/>
            <a:ext cx="8062912" cy="100013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500306"/>
            <a:ext cx="8062912" cy="207170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Заработная плата </a:t>
            </a:r>
          </a:p>
          <a:p>
            <a:pPr algn="l"/>
            <a:r>
              <a:rPr lang="ru-RU" dirty="0" smtClean="0"/>
              <a:t>                                                             Пенсия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Стипендия                                     </a:t>
            </a:r>
          </a:p>
          <a:p>
            <a:pPr algn="l"/>
            <a:r>
              <a:rPr lang="ru-RU" dirty="0" smtClean="0"/>
              <a:t>                                                                      ?</a:t>
            </a:r>
            <a:endParaRPr lang="ru-RU" dirty="0"/>
          </a:p>
        </p:txBody>
      </p:sp>
      <p:pic>
        <p:nvPicPr>
          <p:cNvPr id="1026" name="Picture 2" descr="D:\ВИКТОРИЯ\ОПЫТ ПО ЭКОНОМИКЕ\модель бюджета\Baby%20Mama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1405186" cy="2109889"/>
          </a:xfrm>
          <a:prstGeom prst="rect">
            <a:avLst/>
          </a:prstGeom>
          <a:noFill/>
        </p:spPr>
      </p:pic>
      <p:pic>
        <p:nvPicPr>
          <p:cNvPr id="1028" name="Picture 4" descr="D:\ВИКТОРИЯ\ОПЫТ ПО ЭКОНОМИКЕ\модель бюджета\p_2130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00570"/>
            <a:ext cx="2444750" cy="1833562"/>
          </a:xfrm>
          <a:prstGeom prst="rect">
            <a:avLst/>
          </a:prstGeom>
          <a:noFill/>
        </p:spPr>
      </p:pic>
      <p:pic>
        <p:nvPicPr>
          <p:cNvPr id="1029" name="Picture 5" descr="D:\ВИКТОРИЯ\ОПЫТ ПО ЭКОНОМИКЕ\дети и деньги картинки\230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572008"/>
            <a:ext cx="3000396" cy="1981774"/>
          </a:xfrm>
          <a:prstGeom prst="rect">
            <a:avLst/>
          </a:prstGeom>
          <a:noFill/>
        </p:spPr>
      </p:pic>
      <p:pic>
        <p:nvPicPr>
          <p:cNvPr id="1030" name="Picture 6" descr="D:\ВИКТОРИЯ\ОПЫТ ПО ЭКОНОМИКЕ\модель бюджета\papa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1" y="357166"/>
            <a:ext cx="1428760" cy="2071702"/>
          </a:xfrm>
          <a:prstGeom prst="rect">
            <a:avLst/>
          </a:prstGeom>
          <a:noFill/>
        </p:spPr>
      </p:pic>
      <p:pic>
        <p:nvPicPr>
          <p:cNvPr id="1031" name="Picture 7" descr="mama3[1]"/>
          <p:cNvPicPr>
            <a:picLocks noChangeAspect="1" noChangeArrowheads="1"/>
          </p:cNvPicPr>
          <p:nvPr/>
        </p:nvPicPr>
        <p:blipFill>
          <a:blip r:embed="rId7"/>
          <a:srcRect t="9100" r="7362" b="14053"/>
          <a:stretch>
            <a:fillRect/>
          </a:stretch>
        </p:blipFill>
        <p:spPr bwMode="auto">
          <a:xfrm>
            <a:off x="5643570" y="428604"/>
            <a:ext cx="1614171" cy="20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kirilin_dedushka[1]"/>
          <p:cNvPicPr>
            <a:picLocks noChangeAspect="1" noChangeArrowheads="1"/>
          </p:cNvPicPr>
          <p:nvPr/>
        </p:nvPicPr>
        <p:blipFill>
          <a:blip r:embed="rId8"/>
          <a:srcRect l="17621" r="19572"/>
          <a:stretch>
            <a:fillRect/>
          </a:stretch>
        </p:blipFill>
        <p:spPr bwMode="auto">
          <a:xfrm>
            <a:off x="7286644" y="428604"/>
            <a:ext cx="164593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2857488" y="2786058"/>
            <a:ext cx="3500462" cy="18573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Доходы семьи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28860" y="285728"/>
            <a:ext cx="4429156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  <a:p>
            <a:pPr algn="ctr"/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405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432586">
            <a:off x="2468755" y="2235087"/>
            <a:ext cx="1359559" cy="476317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060647">
            <a:off x="5576602" y="2297416"/>
            <a:ext cx="1359559" cy="476317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2910" y="3214686"/>
            <a:ext cx="3857652" cy="17859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Основные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929190" y="3214686"/>
            <a:ext cx="3857652" cy="19288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Неосновные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071670" y="214290"/>
            <a:ext cx="5000660" cy="142876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Основные расходы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ВИКТОРИЯ\ОПЫТ ПО ЭКОНОМИКЕ\модель бюджета\165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804123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ВИКТОРИЯ\ОПЫТ ПО ЭКОНОМИКЕ\модель бюджета\145223m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857364"/>
            <a:ext cx="250033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ВИКТОРИЯ\ОПЫТ ПО ЭКОНОМИКЕ\модель бюджета\336760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2786082" cy="1910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D:\ВИКТОРИЯ\ОПЫТ ПО ЭКОНОМИКЕ\модель бюджета\collaj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428868"/>
            <a:ext cx="3000396" cy="250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D:\ВИКТОРИЯ\ОПЫТ ПО ЭКОНОМИКЕ\модель бюджета\lekarstva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429132"/>
            <a:ext cx="2571736" cy="1931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285728"/>
            <a:ext cx="6357982" cy="107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Неосновные расходы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ВИКТОРИЯ\ОПЫТ ПО ЭКОНОМИКЕ\модель бюджета\1181804788_sport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447908" cy="1835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ВИКТОРИЯ\ОПЫТ ПО ЭКОНОМИКЕ\модель бюджета\b6fc92d6dbc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14620"/>
            <a:ext cx="2666992" cy="2000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ВИКТОРИЯ\ОПЫТ ПО ЭКОНОМИКЕ\модель бюджета\park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143380"/>
            <a:ext cx="276183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286380" y="928670"/>
            <a:ext cx="3357586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Расходы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семьи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7158" y="714356"/>
            <a:ext cx="3500462" cy="18573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Доходы семьи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2571736" y="4000504"/>
            <a:ext cx="3643338" cy="2428892"/>
          </a:xfrm>
          <a:prstGeom prst="beve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Бюджет семьи</a:t>
            </a:r>
            <a:endParaRPr lang="ru-RU" sz="3200" b="1" dirty="0"/>
          </a:p>
        </p:txBody>
      </p:sp>
      <p:sp>
        <p:nvSpPr>
          <p:cNvPr id="16" name="Плюс 15"/>
          <p:cNvSpPr/>
          <p:nvPr/>
        </p:nvSpPr>
        <p:spPr>
          <a:xfrm>
            <a:off x="4071934" y="1357298"/>
            <a:ext cx="914400" cy="914400"/>
          </a:xfrm>
          <a:prstGeom prst="mathPlus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113915">
            <a:off x="3015105" y="2551504"/>
            <a:ext cx="484632" cy="1465220"/>
          </a:xfrm>
          <a:prstGeom prst="downArrow">
            <a:avLst/>
          </a:prstGeom>
          <a:solidFill>
            <a:srgbClr val="F418D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658773">
            <a:off x="5353358" y="2548735"/>
            <a:ext cx="484632" cy="1465220"/>
          </a:xfrm>
          <a:prstGeom prst="downArrow">
            <a:avLst/>
          </a:prstGeom>
          <a:solidFill>
            <a:srgbClr val="F418D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7715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2671A"/>
                </a:solidFill>
              </a:rPr>
              <a:t>Давай поиграем?</a:t>
            </a:r>
            <a:endParaRPr lang="ru-RU" sz="4400" b="1" dirty="0">
              <a:solidFill>
                <a:srgbClr val="F267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3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 какому виду расходов относятся эти картинки?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D:\ВИКТОРИЯ\ОПЫТ ПО ЭКОНОМИКЕ\модель бюджета\47981_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14818"/>
            <a:ext cx="3143272" cy="2376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D:\ВИКТОРИЯ\ОПЫТ ПО ЭКОНОМИКЕ\модель бюджета\h_4imlwMaK2IF9o03qGkJeXAZzSVdvUjWf_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071834" cy="2256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ВИКТОРИЯ\ОПЫТ ПО ЭКОНОМИКЕ\модель бюджета\hh_vitrina_publ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363119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2214546" y="3071810"/>
            <a:ext cx="3857652" cy="17859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Основные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9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7" name="Picture 3" descr="D:\ВИКТОРИЯ\ОПЫТ ПО ЭКОНОМИКЕ\модель бюджета\comput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14620"/>
            <a:ext cx="3063365" cy="2172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D:\ВИКТОРИЯ\ОПЫТ ПО ЭКОНОМИКЕ\модель бюджета\1181804788_sportag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785794"/>
            <a:ext cx="3233726" cy="2425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D:\ВИКТОРИЯ\ОПЫТ ПО ЭКОНОМИКЕ\модель бюджета\46667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2786082" cy="2257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500034" y="642918"/>
            <a:ext cx="3857652" cy="19288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Неосновные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00042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Какая картинка не относится к основным расходам?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ВИКТОРИЯ\ОПЫТ ПО ЭКОНОМИКЕ\модель бюджета\news-16Za4KVkm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2714644" cy="242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ВИКТОРИЯ\ОПЫТ ПО ЭКОНОМИКЕ\модель бюджета\46667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857496"/>
            <a:ext cx="273361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ВИКТОРИЯ\ОПЫТ ПО ЭКОНОМИКЕ\модель бюджета\88283_38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14818"/>
            <a:ext cx="2809882" cy="2309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189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Презентация  «Семейный бюджет»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Кроссворд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</dc:title>
  <dc:creator>Алексей</dc:creator>
  <cp:lastModifiedBy>Алексей</cp:lastModifiedBy>
  <cp:revision>36</cp:revision>
  <dcterms:created xsi:type="dcterms:W3CDTF">2010-11-22T17:37:51Z</dcterms:created>
  <dcterms:modified xsi:type="dcterms:W3CDTF">2010-11-24T16:40:34Z</dcterms:modified>
</cp:coreProperties>
</file>