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C48C45-831C-48E8-8132-3084E07FF37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6D71A6-EB63-4A80-8B03-ABDD453D7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Что за буква эта Ё?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Проект дошкольника Дедова Артёма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00166" y="142852"/>
            <a:ext cx="6286544" cy="657229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85728"/>
            <a:ext cx="8215370" cy="621510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0"/>
            <a:ext cx="6643734" cy="498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5143512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  Арт</a:t>
            </a:r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ё</a:t>
            </a:r>
            <a:r>
              <a:rPr lang="ru-RU" sz="8000" dirty="0" smtClean="0">
                <a:latin typeface="Arial Black" pitchFamily="34" charset="0"/>
              </a:rPr>
              <a:t>м</a:t>
            </a:r>
            <a:endParaRPr lang="ru-RU" sz="8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219" y="178546"/>
            <a:ext cx="8905938" cy="66794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5934670"/>
            <a:ext cx="7981672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Спасибо за внимание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3"/>
            <a:ext cx="685776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Изображение 14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42852"/>
            <a:ext cx="8358246" cy="633097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924800" y="274638"/>
            <a:ext cx="147662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Изображение 14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42852"/>
            <a:ext cx="8786874" cy="633097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142852"/>
            <a:ext cx="6143668" cy="65722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1357298"/>
            <a:ext cx="1143008" cy="485778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14744" y="1285860"/>
            <a:ext cx="3286148" cy="492922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4876" y="2285992"/>
            <a:ext cx="1285884" cy="29289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85918" y="428604"/>
            <a:ext cx="1000132" cy="7143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myatnik-bykve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14290"/>
            <a:ext cx="8286808" cy="650085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15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Что за буква эта Ё?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за буква эта Ё?</dc:title>
  <dc:creator>Admin</dc:creator>
  <cp:lastModifiedBy>Admin</cp:lastModifiedBy>
  <cp:revision>13</cp:revision>
  <dcterms:created xsi:type="dcterms:W3CDTF">2014-01-12T17:16:49Z</dcterms:created>
  <dcterms:modified xsi:type="dcterms:W3CDTF">2015-02-08T12:13:17Z</dcterms:modified>
</cp:coreProperties>
</file>