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AAA3D-666A-4B66-B1B9-D480C6403CE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724C-181E-4C76-A4D0-231200DEEE1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для детей младшего возраста</a:t>
            </a:r>
            <a:br>
              <a:rPr lang="ru-RU" dirty="0" smtClean="0"/>
            </a:br>
            <a:r>
              <a:rPr lang="ru-RU" dirty="0" smtClean="0"/>
              <a:t>«Доктор Айболит детского сада»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титул для презентац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564904"/>
            <a:ext cx="8424936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Грелка,градусник</a:t>
            </a:r>
            <a:endParaRPr lang="ru-RU" dirty="0"/>
          </a:p>
        </p:txBody>
      </p:sp>
      <p:pic>
        <p:nvPicPr>
          <p:cNvPr id="4" name="Содержимое 3" descr="градус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3861048"/>
            <a:ext cx="3744416" cy="2497435"/>
          </a:xfrm>
        </p:spPr>
      </p:pic>
      <p:pic>
        <p:nvPicPr>
          <p:cNvPr id="5" name="Рисунок 4" descr="грел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484784"/>
            <a:ext cx="3528392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Медицинские карточки детей(в которые записаны все сведения)</a:t>
            </a:r>
            <a:endParaRPr lang="ru-RU" dirty="0"/>
          </a:p>
        </p:txBody>
      </p:sp>
      <p:pic>
        <p:nvPicPr>
          <p:cNvPr id="4" name="Содержимое 3" descr="мед карточ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3" y="2060848"/>
            <a:ext cx="4464497" cy="388843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нужны весы?(чтобы взвешивать </a:t>
            </a:r>
            <a:r>
              <a:rPr lang="ru-RU" dirty="0" err="1" smtClean="0"/>
              <a:t>детей,сравнивать</a:t>
            </a:r>
            <a:r>
              <a:rPr lang="ru-RU" dirty="0" smtClean="0"/>
              <a:t> ,на сколько поправились)</a:t>
            </a:r>
            <a:r>
              <a:rPr lang="ru-RU" dirty="0"/>
              <a:t>.</a:t>
            </a:r>
          </a:p>
        </p:txBody>
      </p:sp>
      <p:pic>
        <p:nvPicPr>
          <p:cNvPr id="4" name="Содержимое 3" descr="вес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204864"/>
            <a:ext cx="5112568" cy="417646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Для чего нужен ростометр?(чтобы измерять рост,сравнивать ,на сколько дети подросли).</a:t>
            </a:r>
            <a:endParaRPr lang="ru-RU" dirty="0"/>
          </a:p>
        </p:txBody>
      </p:sp>
      <p:pic>
        <p:nvPicPr>
          <p:cNvPr id="4" name="Содержимое 3" descr="ростомет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988840"/>
            <a:ext cx="6048671" cy="41764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Врач детского сада - Марина Александровна</a:t>
            </a:r>
            <a:endParaRPr lang="ru-RU" dirty="0"/>
          </a:p>
        </p:txBody>
      </p:sp>
      <p:pic>
        <p:nvPicPr>
          <p:cNvPr id="4" name="Содержимое 3" descr="врач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16832"/>
            <a:ext cx="5328592" cy="41764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Кабинет врача</a:t>
            </a:r>
            <a:endParaRPr lang="ru-RU" dirty="0"/>
          </a:p>
        </p:txBody>
      </p:sp>
      <p:pic>
        <p:nvPicPr>
          <p:cNvPr id="4" name="Содержимое 3" descr="кабинет врача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6480719" cy="46085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делают прививки?</a:t>
            </a:r>
            <a:endParaRPr lang="ru-RU" dirty="0"/>
          </a:p>
        </p:txBody>
      </p:sp>
      <p:pic>
        <p:nvPicPr>
          <p:cNvPr id="4" name="Содержимое 3" descr="прививки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6264696" cy="39604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лечат ссадины?</a:t>
            </a:r>
            <a:endParaRPr lang="ru-RU" dirty="0"/>
          </a:p>
        </p:txBody>
      </p:sp>
      <p:pic>
        <p:nvPicPr>
          <p:cNvPr id="4" name="Содержимое 3" descr="ссадин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72816"/>
            <a:ext cx="6120680" cy="45365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перебинтовывают раны?</a:t>
            </a:r>
            <a:endParaRPr lang="ru-RU" dirty="0"/>
          </a:p>
        </p:txBody>
      </p:sp>
      <p:pic>
        <p:nvPicPr>
          <p:cNvPr id="4" name="Содержимое 3" descr="перебинтовывают ран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6840759" cy="48965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Процедурный кабинет</a:t>
            </a:r>
            <a:endParaRPr lang="ru-RU" dirty="0"/>
          </a:p>
        </p:txBody>
      </p:sp>
      <p:pic>
        <p:nvPicPr>
          <p:cNvPr id="4" name="Содержимое 3" descr="процедурный кабине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6192687" cy="43924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Шприц,Вата,Лекарство</a:t>
            </a:r>
            <a:r>
              <a:rPr lang="ru-RU" dirty="0" smtClean="0"/>
              <a:t>(таблетки)</a:t>
            </a:r>
            <a:endParaRPr lang="ru-RU" dirty="0"/>
          </a:p>
        </p:txBody>
      </p:sp>
      <p:pic>
        <p:nvPicPr>
          <p:cNvPr id="4" name="Содержимое 3" descr="ва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2808312" cy="1944216"/>
          </a:xfrm>
        </p:spPr>
      </p:pic>
      <p:pic>
        <p:nvPicPr>
          <p:cNvPr id="5" name="Рисунок 4" descr="шпри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132856"/>
            <a:ext cx="3168352" cy="1944216"/>
          </a:xfrm>
          <a:prstGeom prst="rect">
            <a:avLst/>
          </a:prstGeom>
        </p:spPr>
      </p:pic>
      <p:pic>
        <p:nvPicPr>
          <p:cNvPr id="6" name="Рисунок 5" descr="таблет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293096"/>
            <a:ext cx="3888432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Йод,Зеленка</a:t>
            </a:r>
            <a:endParaRPr lang="ru-RU" dirty="0"/>
          </a:p>
        </p:txBody>
      </p:sp>
      <p:pic>
        <p:nvPicPr>
          <p:cNvPr id="4" name="Содержимое 3" descr="йо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3024336" cy="3384376"/>
          </a:xfrm>
        </p:spPr>
      </p:pic>
      <p:pic>
        <p:nvPicPr>
          <p:cNvPr id="5" name="Рисунок 4" descr="зеле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484784"/>
            <a:ext cx="3600400" cy="33843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66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для детей младшего возраста «Доктор Айболит детского сада»</vt:lpstr>
      <vt:lpstr>Врач детского сада - Марина Александровна</vt:lpstr>
      <vt:lpstr>Кабинет врача</vt:lpstr>
      <vt:lpstr>Как делают прививки?</vt:lpstr>
      <vt:lpstr>Как лечат ссадины?</vt:lpstr>
      <vt:lpstr>Как перебинтовывают раны?</vt:lpstr>
      <vt:lpstr>Процедурный кабинет</vt:lpstr>
      <vt:lpstr>Шприц,Вата,Лекарство(таблетки)</vt:lpstr>
      <vt:lpstr>Йод,Зеленка</vt:lpstr>
      <vt:lpstr>Грелка,градусник</vt:lpstr>
      <vt:lpstr>Медицинские карточки детей(в которые записаны все сведения)</vt:lpstr>
      <vt:lpstr>Для чего нужны весы?(чтобы взвешивать детей,сравнивать ,на сколько поправились).</vt:lpstr>
      <vt:lpstr>Для чего нужен ростометр?(чтобы измерять рост,сравнивать ,на сколько дети подросли).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детей младшего возраста «Доктор Айболит детского сада»</dc:title>
  <dc:creator>Valued Acer Customer</dc:creator>
  <cp:lastModifiedBy>Valued Acer Customer</cp:lastModifiedBy>
  <cp:revision>7</cp:revision>
  <dcterms:created xsi:type="dcterms:W3CDTF">2015-02-04T11:56:24Z</dcterms:created>
  <dcterms:modified xsi:type="dcterms:W3CDTF">2015-02-04T12:52:30Z</dcterms:modified>
</cp:coreProperties>
</file>