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E23468A-671F-4020-B234-A8CE007AC2FA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F411A88-8F2A-4693-955C-5FBA23DC3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468A-671F-4020-B234-A8CE007AC2FA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11A88-8F2A-4693-955C-5FBA23DC3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468A-671F-4020-B234-A8CE007AC2FA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11A88-8F2A-4693-955C-5FBA23DC3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E23468A-671F-4020-B234-A8CE007AC2FA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F411A88-8F2A-4693-955C-5FBA23DC35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E23468A-671F-4020-B234-A8CE007AC2FA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F411A88-8F2A-4693-955C-5FBA23DC3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468A-671F-4020-B234-A8CE007AC2FA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11A88-8F2A-4693-955C-5FBA23DC35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468A-671F-4020-B234-A8CE007AC2FA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11A88-8F2A-4693-955C-5FBA23DC35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23468A-671F-4020-B234-A8CE007AC2FA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411A88-8F2A-4693-955C-5FBA23DC35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468A-671F-4020-B234-A8CE007AC2FA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11A88-8F2A-4693-955C-5FBA23DC3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E23468A-671F-4020-B234-A8CE007AC2FA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F411A88-8F2A-4693-955C-5FBA23DC35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23468A-671F-4020-B234-A8CE007AC2FA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411A88-8F2A-4693-955C-5FBA23DC35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E23468A-671F-4020-B234-A8CE007AC2FA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F411A88-8F2A-4693-955C-5FBA23DC3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852936"/>
            <a:ext cx="6696744" cy="189436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Comic Sans MS" pitchFamily="66" charset="0"/>
                <a:cs typeface="ItalicC" pitchFamily="2" charset="0"/>
              </a:rPr>
              <a:t>ЭКОЛОГИЧЕСКИЕ ИГРЫ ДЛЯ ДОШКОЛЬНИКОВ</a:t>
            </a:r>
            <a:endParaRPr lang="ru-RU" sz="4800" dirty="0">
              <a:latin typeface="Comic Sans MS" pitchFamily="66" charset="0"/>
              <a:cs typeface="ItalicC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517232"/>
            <a:ext cx="6172200" cy="648072"/>
          </a:xfrm>
        </p:spPr>
        <p:txBody>
          <a:bodyPr/>
          <a:lstStyle/>
          <a:p>
            <a:pPr algn="r"/>
            <a:r>
              <a:rPr lang="ru-RU" dirty="0" smtClean="0">
                <a:latin typeface="Comic Sans MS" pitchFamily="66" charset="0"/>
              </a:rPr>
              <a:t>Подготовила: </a:t>
            </a:r>
            <a:r>
              <a:rPr lang="ru-RU" dirty="0" err="1" smtClean="0">
                <a:latin typeface="Comic Sans MS" pitchFamily="66" charset="0"/>
              </a:rPr>
              <a:t>Индюкова</a:t>
            </a:r>
            <a:r>
              <a:rPr lang="ru-RU" dirty="0" smtClean="0">
                <a:latin typeface="Comic Sans MS" pitchFamily="66" charset="0"/>
              </a:rPr>
              <a:t> К.С.</a:t>
            </a:r>
          </a:p>
          <a:p>
            <a:pPr algn="r"/>
            <a:endParaRPr lang="ru-RU" dirty="0" smtClean="0"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229295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«Угадай растение»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endParaRPr lang="ru-RU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ru-RU" b="1" dirty="0" smtClean="0">
                <a:latin typeface="Comic Sans MS" pitchFamily="66" charset="0"/>
              </a:rPr>
              <a:t>   Цель: </a:t>
            </a:r>
            <a:r>
              <a:rPr lang="ru-RU" dirty="0" smtClean="0">
                <a:latin typeface="Comic Sans MS" pitchFamily="66" charset="0"/>
              </a:rPr>
              <a:t>закрепить знания о строении комнатных растений.</a:t>
            </a:r>
          </a:p>
          <a:p>
            <a:pPr algn="just">
              <a:buNone/>
            </a:pPr>
            <a:r>
              <a:rPr lang="ru-RU" dirty="0" smtClean="0">
                <a:latin typeface="Comic Sans MS" pitchFamily="66" charset="0"/>
              </a:rPr>
              <a:t>   </a:t>
            </a:r>
            <a:r>
              <a:rPr lang="ru-RU" b="1" dirty="0" smtClean="0">
                <a:latin typeface="Comic Sans MS" pitchFamily="66" charset="0"/>
              </a:rPr>
              <a:t>Методика проведения: </a:t>
            </a:r>
            <a:r>
              <a:rPr lang="ru-RU" dirty="0" smtClean="0">
                <a:latin typeface="Comic Sans MS" pitchFamily="66" charset="0"/>
              </a:rPr>
              <a:t>Каждый ребенок загадывает комнатное растение, рассказывает  о нём, не называя его. А остальные по рассказу отгадывают растение и называют его.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2" descr="C:\Documents and Settings\Администратор\Рабочий стол\наташа + карина\pole.preview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437112"/>
            <a:ext cx="2664296" cy="1998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2060848"/>
            <a:ext cx="6768752" cy="20535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latin typeface="Comic Sans MS" pitchFamily="66" charset="0"/>
              </a:rPr>
              <a:t>ИГРЫ ДЛЯ ДЕТЕЙ ПОДГОТОВИТЕЛЬНОЙ ГРУППЫ</a:t>
            </a:r>
            <a:endParaRPr lang="ru-RU" sz="4800" dirty="0"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«ПРОГУЛКА В ЛЕС»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53778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 </a:t>
            </a:r>
            <a:endParaRPr lang="ru-RU" sz="1400" dirty="0" smtClean="0"/>
          </a:p>
          <a:p>
            <a:pPr algn="just">
              <a:buNone/>
            </a:pPr>
            <a:r>
              <a:rPr lang="ru-RU" sz="1400" b="1" dirty="0" smtClean="0">
                <a:latin typeface="Comic Sans MS" pitchFamily="66" charset="0"/>
              </a:rPr>
              <a:t>    Цель:</a:t>
            </a:r>
            <a:r>
              <a:rPr lang="ru-RU" sz="1400" dirty="0" smtClean="0">
                <a:latin typeface="Comic Sans MS" pitchFamily="66" charset="0"/>
              </a:rPr>
              <a:t> сформировать правильное отношение к лесным обитателям, расширить знания детей о правилах поведения в лесу, упражнять в распознавании предупреждающих и запрещающих экологических знаков.</a:t>
            </a:r>
          </a:p>
          <a:p>
            <a:pPr algn="just">
              <a:buNone/>
            </a:pPr>
            <a:r>
              <a:rPr lang="ru-RU" sz="1400" dirty="0" smtClean="0">
                <a:latin typeface="Comic Sans MS" pitchFamily="66" charset="0"/>
              </a:rPr>
              <a:t>  </a:t>
            </a:r>
          </a:p>
          <a:p>
            <a:pPr algn="just">
              <a:buNone/>
            </a:pPr>
            <a:r>
              <a:rPr lang="ru-RU" sz="1400" dirty="0" smtClean="0">
                <a:latin typeface="Comic Sans MS" pitchFamily="66" charset="0"/>
              </a:rPr>
              <a:t>    </a:t>
            </a:r>
            <a:r>
              <a:rPr lang="ru-RU" sz="1400" b="1" dirty="0" smtClean="0">
                <a:latin typeface="Comic Sans MS" pitchFamily="66" charset="0"/>
              </a:rPr>
              <a:t>Методика проведения: </a:t>
            </a:r>
            <a:r>
              <a:rPr lang="ru-RU" sz="1400" dirty="0" smtClean="0">
                <a:latin typeface="Comic Sans MS" pitchFamily="66" charset="0"/>
              </a:rPr>
              <a:t>в игре может участвовать группа детей, которые отправляются в лес на прогулку. На первом этапе следует провести ребят по тропинке, рассказать, что на ней находится, выставить соответствующие экологические знаки, помогающие соблюдать правила поведения в лесу.</a:t>
            </a:r>
          </a:p>
          <a:p>
            <a:pPr algn="just">
              <a:buNone/>
            </a:pPr>
            <a:r>
              <a:rPr lang="ru-RU" sz="1400" dirty="0" smtClean="0">
                <a:latin typeface="Comic Sans MS" pitchFamily="66" charset="0"/>
              </a:rPr>
              <a:t> </a:t>
            </a:r>
          </a:p>
          <a:p>
            <a:pPr algn="just">
              <a:buNone/>
            </a:pPr>
            <a:r>
              <a:rPr lang="ru-RU" sz="1400" dirty="0" smtClean="0">
                <a:latin typeface="Comic Sans MS" pitchFamily="66" charset="0"/>
              </a:rPr>
              <a:t>    На втором этапе дети самостоятельно путешествуют по лесным тропинкам, где расставлены различные экологические знаки. Игроки должны объяснить по ним правила поведения в лесу. За правильный ответ — фишка. Побеждает тот, кто наберет максимальное количество фишек.</a:t>
            </a:r>
          </a:p>
          <a:p>
            <a:pPr algn="just">
              <a:buNone/>
            </a:pPr>
            <a:endParaRPr lang="ru-RU" sz="1400" dirty="0">
              <a:latin typeface="Comic Sans MS" pitchFamily="66" charset="0"/>
            </a:endParaRPr>
          </a:p>
        </p:txBody>
      </p:sp>
      <p:pic>
        <p:nvPicPr>
          <p:cNvPr id="7" name="Picture 2" descr="C:\Documents and Settings\Администратор\Рабочий стол\наташа + карина\3688414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869160"/>
            <a:ext cx="2592288" cy="1665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«БЕРЕГИ  ПРИРОДУ»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800" b="1" dirty="0" smtClean="0">
                <a:latin typeface="Comic Sans MS" pitchFamily="66" charset="0"/>
              </a:rPr>
              <a:t>   Цель: </a:t>
            </a:r>
            <a:r>
              <a:rPr lang="ru-RU" sz="1800" dirty="0" smtClean="0">
                <a:latin typeface="Comic Sans MS" pitchFamily="66" charset="0"/>
              </a:rPr>
              <a:t>систематизировать знания детей значимости природы и необходимости ее беречь.</a:t>
            </a:r>
          </a:p>
          <a:p>
            <a:pPr algn="just">
              <a:buNone/>
            </a:pPr>
            <a:r>
              <a:rPr lang="ru-RU" sz="1800" dirty="0" smtClean="0">
                <a:latin typeface="Comic Sans MS" pitchFamily="66" charset="0"/>
              </a:rPr>
              <a:t>   </a:t>
            </a:r>
            <a:r>
              <a:rPr lang="ru-RU" sz="1800" b="1" dirty="0" smtClean="0">
                <a:latin typeface="Comic Sans MS" pitchFamily="66" charset="0"/>
              </a:rPr>
              <a:t>Методика проведения: </a:t>
            </a:r>
            <a:r>
              <a:rPr lang="ru-RU" sz="1800" dirty="0" smtClean="0">
                <a:latin typeface="Comic Sans MS" pitchFamily="66" charset="0"/>
              </a:rPr>
              <a:t>На столе или наборном полотне картинки, изображающие растения, птиц, зверей, человека, солнца, воды и т.д. Воспитатель убирает одну из картинок, и дети должны рассказать, что произойдёт с оставшимися живыми объектами, если на Земле не будет спрятанного объекта. Например: убирает птицу – что будет с остальными животными, с человеком, с растениями и т.д.</a:t>
            </a:r>
            <a:endParaRPr lang="ru-RU" sz="1800" dirty="0">
              <a:latin typeface="Comic Sans MS" pitchFamily="66" charset="0"/>
            </a:endParaRPr>
          </a:p>
        </p:txBody>
      </p:sp>
      <p:pic>
        <p:nvPicPr>
          <p:cNvPr id="6" name="Picture 2" descr="C:\Documents and Settings\Администратор\Рабочий стол\наташа + карина\4f38c46d08c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365104"/>
            <a:ext cx="2780928" cy="2085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источников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32500" lnSpcReduction="2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5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Воронкевич</a:t>
            </a:r>
            <a:r>
              <a:rPr lang="ru-RU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О.А. Добро пожаловать в экологию! Санкт-Петербург «Детство-Пресс», 2003.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2.  </a:t>
            </a:r>
            <a:r>
              <a:rPr lang="ru-RU" sz="5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Горькова</a:t>
            </a:r>
            <a:r>
              <a:rPr lang="ru-RU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 Г., Кочергина А.В., Обухова Л.А. Сценарии занятий по экологическому воспитанию дошкольников. М.:  «</a:t>
            </a:r>
            <a:r>
              <a:rPr lang="ru-RU" sz="5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Вако</a:t>
            </a:r>
            <a:r>
              <a:rPr lang="ru-RU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2007.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Кондратьева Н.Н. «Мы». Программа экологического образования детей, 2004.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5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Маханёва</a:t>
            </a:r>
            <a:r>
              <a:rPr lang="ru-RU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М.Д. Экологическое развитие детей дошкольного и младшего школьного возраста. М.: </a:t>
            </a:r>
            <a:r>
              <a:rPr lang="ru-RU" sz="5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Аркти</a:t>
            </a:r>
            <a:r>
              <a:rPr lang="ru-RU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2004.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70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9712" y="2276872"/>
            <a:ext cx="6172200" cy="205359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Comic Sans MS" pitchFamily="66" charset="0"/>
              </a:rPr>
              <a:t>ИГРЫ ДЛЯ ДЕТЕЙ МЛАДШЕЙ ГРУППЫ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«Рыбки живые и игрушечные: сравнение внешнего вида»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</a:t>
            </a:r>
            <a:r>
              <a:rPr lang="ru-RU" sz="2000" dirty="0" smtClean="0"/>
              <a:t>  </a:t>
            </a:r>
            <a:r>
              <a:rPr lang="ru-RU" sz="2000" b="1" dirty="0" smtClean="0">
                <a:latin typeface="Comic Sans MS" pitchFamily="66" charset="0"/>
              </a:rPr>
              <a:t>Цель: </a:t>
            </a:r>
            <a:r>
              <a:rPr lang="ru-RU" sz="2000" dirty="0" smtClean="0">
                <a:latin typeface="Comic Sans MS" pitchFamily="66" charset="0"/>
              </a:rPr>
              <a:t>дать детям представление о строении рыбы, основных частях ее тела. </a:t>
            </a:r>
          </a:p>
          <a:p>
            <a:pPr algn="just">
              <a:buNone/>
            </a:pPr>
            <a:r>
              <a:rPr lang="ru-RU" sz="2000" dirty="0" smtClean="0">
                <a:latin typeface="Comic Sans MS" pitchFamily="66" charset="0"/>
              </a:rPr>
              <a:t>   </a:t>
            </a:r>
            <a:r>
              <a:rPr lang="ru-RU" sz="2000" b="1" dirty="0" smtClean="0">
                <a:latin typeface="Comic Sans MS" pitchFamily="66" charset="0"/>
              </a:rPr>
              <a:t>Методика проведения:</a:t>
            </a:r>
            <a:r>
              <a:rPr lang="ru-RU" sz="2000" dirty="0" smtClean="0">
                <a:latin typeface="Comic Sans MS" pitchFamily="66" charset="0"/>
              </a:rPr>
              <a:t> Дети рассматривают рыбок в аквариуме, воспитатель задает вопросы: какое тело у рыб? Где голова? Где хвост? Какой он? Что у рыбок на голове? Где у них спина, а где брюшко? Что еще есть у рыб?</a:t>
            </a:r>
          </a:p>
          <a:p>
            <a:pPr algn="just">
              <a:buNone/>
            </a:pPr>
            <a:r>
              <a:rPr lang="ru-RU" sz="2000" dirty="0" smtClean="0">
                <a:latin typeface="Comic Sans MS" pitchFamily="66" charset="0"/>
              </a:rPr>
              <a:t>    Воспитатель раздает всем игрушечных рыб, предлагает рассмотреть их со всех сторон, обвести игрушку пальчиком по контуру. Показать и обвести по очереди все части тела.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Documents and Settings\Администратор\Рабочий стол\наташа + карина\56018616_26f62ba05b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941168"/>
            <a:ext cx="2333328" cy="1749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«Две корзины»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latin typeface="Comic Sans MS" pitchFamily="66" charset="0"/>
              </a:rPr>
              <a:t>   </a:t>
            </a:r>
            <a:r>
              <a:rPr lang="ru-RU" b="1" dirty="0" smtClean="0">
                <a:latin typeface="Comic Sans MS" pitchFamily="66" charset="0"/>
              </a:rPr>
              <a:t>Цель: </a:t>
            </a:r>
            <a:r>
              <a:rPr lang="ru-RU" dirty="0" smtClean="0">
                <a:latin typeface="Comic Sans MS" pitchFamily="66" charset="0"/>
              </a:rPr>
              <a:t>дать детям представление о внешнем виде, свойствах овощей и фруктов.</a:t>
            </a:r>
          </a:p>
          <a:p>
            <a:pPr algn="just">
              <a:buNone/>
            </a:pPr>
            <a:r>
              <a:rPr lang="ru-RU" dirty="0" smtClean="0">
                <a:latin typeface="Comic Sans MS" pitchFamily="66" charset="0"/>
              </a:rPr>
              <a:t>   </a:t>
            </a:r>
            <a:r>
              <a:rPr lang="ru-RU" b="1" dirty="0" smtClean="0">
                <a:latin typeface="Comic Sans MS" pitchFamily="66" charset="0"/>
              </a:rPr>
              <a:t>Методика проведения: </a:t>
            </a:r>
            <a:r>
              <a:rPr lang="ru-RU" dirty="0" smtClean="0">
                <a:latin typeface="Comic Sans MS" pitchFamily="66" charset="0"/>
              </a:rPr>
              <a:t>на столе муляжи или картинки овощей и фруктов. Дети должны их разложить на две корзины. При этом предметы могут делиться не только по принадлежности к фруктам или овощам, но и по цвету, по форме, твёрдости – мягкости, вкусу или даже запаху.</a:t>
            </a:r>
          </a:p>
          <a:p>
            <a:pPr algn="just"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8" name="Picture 2" descr="C:\Documents and Settings\Администратор\Рабочий стол\наташа + карина\4b1c32482e7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718231"/>
            <a:ext cx="2232248" cy="2139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7744" y="1988840"/>
            <a:ext cx="6172200" cy="205359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Comic Sans MS" pitchFamily="66" charset="0"/>
              </a:rPr>
              <a:t>ИГРЫ ДЛЯ ДЕТЕЙ </a:t>
            </a:r>
            <a:br>
              <a:rPr lang="ru-RU" sz="4800" dirty="0" smtClean="0">
                <a:latin typeface="Comic Sans MS" pitchFamily="66" charset="0"/>
              </a:rPr>
            </a:br>
            <a:r>
              <a:rPr lang="ru-RU" sz="4800" dirty="0" smtClean="0">
                <a:latin typeface="Comic Sans MS" pitchFamily="66" charset="0"/>
              </a:rPr>
              <a:t>СРЕДНЕЙ  ГРУППЫ</a:t>
            </a:r>
            <a:endParaRPr lang="ru-RU" sz="4800" dirty="0"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«Чудесный мешочек»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7920880" cy="4873752"/>
          </a:xfrm>
        </p:spPr>
        <p:txBody>
          <a:bodyPr/>
          <a:lstStyle/>
          <a:p>
            <a:pPr algn="just">
              <a:buNone/>
            </a:pPr>
            <a:endParaRPr lang="ru-RU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ru-RU" dirty="0" smtClean="0">
                <a:latin typeface="Comic Sans MS" pitchFamily="66" charset="0"/>
              </a:rPr>
              <a:t>    </a:t>
            </a:r>
            <a:r>
              <a:rPr lang="ru-RU" b="1" dirty="0" smtClean="0">
                <a:latin typeface="Comic Sans MS" pitchFamily="66" charset="0"/>
              </a:rPr>
              <a:t>Цель: </a:t>
            </a:r>
            <a:r>
              <a:rPr lang="ru-RU" dirty="0" smtClean="0">
                <a:latin typeface="Comic Sans MS" pitchFamily="66" charset="0"/>
              </a:rPr>
              <a:t>дать представление о питании животных.</a:t>
            </a:r>
          </a:p>
          <a:p>
            <a:pPr algn="just">
              <a:buNone/>
            </a:pPr>
            <a:r>
              <a:rPr lang="ru-RU" dirty="0" smtClean="0">
                <a:latin typeface="Comic Sans MS" pitchFamily="66" charset="0"/>
              </a:rPr>
              <a:t>   </a:t>
            </a:r>
            <a:r>
              <a:rPr lang="ru-RU" b="1" dirty="0" smtClean="0">
                <a:latin typeface="Comic Sans MS" pitchFamily="66" charset="0"/>
              </a:rPr>
              <a:t>Методика проведения: </a:t>
            </a:r>
            <a:r>
              <a:rPr lang="ru-RU" dirty="0" smtClean="0">
                <a:latin typeface="Comic Sans MS" pitchFamily="66" charset="0"/>
              </a:rPr>
              <a:t>в мешочке находятся: мёд, орехи, сыр, пшено, яблоко, морковь и т.д. Дети достают пищу для зверей, угадывают, для кого она, кто чем питается. Подходят к игрушкам и угощают их.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2" descr="C:\Documents and Settings\Администратор\Рабочий стол\наташа + карина\e83a7e5dc9d86d7bb45f2c702800fe6ed97b3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365104"/>
            <a:ext cx="1983434" cy="2110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Игра с мячом «Я знаю»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sz="2000" b="1" dirty="0" smtClean="0">
                <a:latin typeface="Comic Sans MS" pitchFamily="66" charset="0"/>
              </a:rPr>
              <a:t>Цель: </a:t>
            </a:r>
            <a:r>
              <a:rPr lang="ru-RU" sz="2000" dirty="0" smtClean="0">
                <a:latin typeface="Comic Sans MS" pitchFamily="66" charset="0"/>
              </a:rPr>
              <a:t>закрепить знания детей об объектах природы.</a:t>
            </a:r>
          </a:p>
          <a:p>
            <a:pPr algn="just">
              <a:buNone/>
            </a:pPr>
            <a:r>
              <a:rPr lang="ru-RU" sz="2000" dirty="0" smtClean="0">
                <a:latin typeface="Comic Sans MS" pitchFamily="66" charset="0"/>
              </a:rPr>
              <a:t>   </a:t>
            </a:r>
            <a:r>
              <a:rPr lang="ru-RU" sz="2000" b="1" dirty="0" smtClean="0">
                <a:latin typeface="Comic Sans MS" pitchFamily="66" charset="0"/>
              </a:rPr>
              <a:t>Методика проведения: </a:t>
            </a:r>
            <a:r>
              <a:rPr lang="ru-RU" sz="2000" dirty="0" smtClean="0">
                <a:latin typeface="Comic Sans MS" pitchFamily="66" charset="0"/>
              </a:rPr>
              <a:t>дети становятся в круг, в центре – воспитатель с мячом. Воспитатель бросает ребёнку мяч и называет класс объектов природы (звери, птицы, рыбы, растения, деревья, цветы). Ребёнок, поймавший мяч, говорит: «Я знаю пять названий зверей» и перечисляет (например, лось, лиса, волк, заяц, олень) и возвращает мяч воспитателю.</a:t>
            </a:r>
          </a:p>
          <a:p>
            <a:pPr algn="just">
              <a:buNone/>
            </a:pPr>
            <a:r>
              <a:rPr lang="ru-RU" sz="2000" dirty="0" smtClean="0">
                <a:latin typeface="Comic Sans MS" pitchFamily="66" charset="0"/>
              </a:rPr>
              <a:t>    Аналогично называются другие классы объектов природы.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2" descr="C:\Documents and Settings\Администратор\Рабочий стол\наташа + карина\myach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653136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>
                <a:latin typeface="Comic Sans MS" pitchFamily="66" charset="0"/>
              </a:rPr>
              <a:t>ИГРЫ ДЛЯ ДЕТЕЙ СТАРШЕЙ ГРУППЫ</a:t>
            </a:r>
            <a:endParaRPr lang="ru-RU" sz="4800" dirty="0"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«Земля, вода, огонь, воздух»</a:t>
            </a:r>
            <a:br>
              <a:rPr lang="ru-RU" b="1" dirty="0" smtClean="0">
                <a:latin typeface="Comic Sans MS" pitchFamily="66" charset="0"/>
              </a:rPr>
            </a:br>
            <a:endParaRPr lang="ru-RU" b="1" dirty="0"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7673280" cy="53492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>
                <a:latin typeface="Comic Sans MS" pitchFamily="66" charset="0"/>
              </a:rPr>
              <a:t>   Цель: </a:t>
            </a:r>
            <a:r>
              <a:rPr lang="ru-RU" sz="2000" dirty="0" smtClean="0">
                <a:latin typeface="Comic Sans MS" pitchFamily="66" charset="0"/>
              </a:rPr>
              <a:t>систематизировать знания детей о четырех стихиях.</a:t>
            </a:r>
          </a:p>
          <a:p>
            <a:pPr algn="just">
              <a:buNone/>
            </a:pPr>
            <a:r>
              <a:rPr lang="ru-RU" sz="2000" dirty="0" smtClean="0">
                <a:latin typeface="Comic Sans MS" pitchFamily="66" charset="0"/>
              </a:rPr>
              <a:t>   </a:t>
            </a:r>
            <a:r>
              <a:rPr lang="ru-RU" sz="2000" b="1" dirty="0" smtClean="0">
                <a:latin typeface="Comic Sans MS" pitchFamily="66" charset="0"/>
              </a:rPr>
              <a:t>Методика проведения: </a:t>
            </a:r>
            <a:r>
              <a:rPr lang="ru-RU" sz="2000" dirty="0" smtClean="0">
                <a:latin typeface="Comic Sans MS" pitchFamily="66" charset="0"/>
              </a:rPr>
              <a:t>играющие становятся в круг, в середине – ведущий. Он бросает мяч кому-нибудь из играющих, произнося при этом одно из четырёх слов: земля, вода, огонь, воздух. Если водящий сказал «земля», тот, кто поймал мяч, должен быстро назвать того, кто обитает в этой среде; на слово «вода» играющий отвечает названием рыб, на слово воздух - названием птиц. При слове «огонь» все должны несколько раз быстро повернуться кругом, помахивая руками. Затем мяч возвращают водящему. Ошибающийся выбывает из игры.</a:t>
            </a:r>
          </a:p>
          <a:p>
            <a:pPr algn="just"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" name="Picture 2" descr="C:\Documents and Settings\Администратор\Рабочий стол\наташа + карина\df40fc46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5013176"/>
            <a:ext cx="2024220" cy="1516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11">
      <a:dk1>
        <a:sysClr val="windowText" lastClr="000000"/>
      </a:dk1>
      <a:lt1>
        <a:sysClr val="window" lastClr="FFFFFF"/>
      </a:lt1>
      <a:dk2>
        <a:srgbClr val="00B050"/>
      </a:dk2>
      <a:lt2>
        <a:srgbClr val="FFFF65"/>
      </a:lt2>
      <a:accent1>
        <a:srgbClr val="36FF91"/>
      </a:accent1>
      <a:accent2>
        <a:srgbClr val="FE8637"/>
      </a:accent2>
      <a:accent3>
        <a:srgbClr val="FFFF00"/>
      </a:accent3>
      <a:accent4>
        <a:srgbClr val="00B050"/>
      </a:accent4>
      <a:accent5>
        <a:srgbClr val="0070C0"/>
      </a:accent5>
      <a:accent6>
        <a:srgbClr val="002060"/>
      </a:accent6>
      <a:hlink>
        <a:srgbClr val="7030A0"/>
      </a:hlink>
      <a:folHlink>
        <a:srgbClr val="FF000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163</TotalTime>
  <Words>579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ЭКОЛОГИЧЕСКИЕ ИГРЫ ДЛЯ ДОШКОЛЬНИКОВ</vt:lpstr>
      <vt:lpstr>ИГРЫ ДЛЯ ДЕТЕЙ МЛАДШЕЙ ГРУППЫ</vt:lpstr>
      <vt:lpstr>«Рыбки живые и игрушечные: сравнение внешнего вида»  </vt:lpstr>
      <vt:lpstr>«Две корзины» </vt:lpstr>
      <vt:lpstr>ИГРЫ ДЛЯ ДЕТЕЙ  СРЕДНЕЙ  ГРУППЫ</vt:lpstr>
      <vt:lpstr>«Чудесный мешочек»</vt:lpstr>
      <vt:lpstr>Игра с мячом «Я знаю» </vt:lpstr>
      <vt:lpstr>ИГРЫ ДЛЯ ДЕТЕЙ СТАРШЕЙ ГРУППЫ</vt:lpstr>
      <vt:lpstr>«Земля, вода, огонь, воздух» </vt:lpstr>
      <vt:lpstr>«Угадай растение» </vt:lpstr>
      <vt:lpstr>ИГРЫ ДЛЯ ДЕТЕЙ ПОДГОТОВИТЕЛЬНОЙ ГРУППЫ</vt:lpstr>
      <vt:lpstr>«ПРОГУЛКА В ЛЕС» </vt:lpstr>
      <vt:lpstr>«БЕРЕГИ  ПРИРОДУ»</vt:lpstr>
      <vt:lpstr>Список источников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apple</dc:creator>
  <cp:lastModifiedBy>Admin</cp:lastModifiedBy>
  <cp:revision>17</cp:revision>
  <dcterms:created xsi:type="dcterms:W3CDTF">2014-04-09T18:08:45Z</dcterms:created>
  <dcterms:modified xsi:type="dcterms:W3CDTF">2014-05-15T08:32:22Z</dcterms:modified>
</cp:coreProperties>
</file>