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7" r:id="rId3"/>
    <p:sldId id="298" r:id="rId4"/>
    <p:sldId id="301" r:id="rId5"/>
    <p:sldId id="302" r:id="rId6"/>
    <p:sldId id="258" r:id="rId7"/>
    <p:sldId id="259" r:id="rId8"/>
    <p:sldId id="260" r:id="rId9"/>
    <p:sldId id="261" r:id="rId10"/>
    <p:sldId id="303" r:id="rId11"/>
    <p:sldId id="306" r:id="rId12"/>
    <p:sldId id="304" r:id="rId13"/>
    <p:sldId id="32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928" autoAdjust="0"/>
    <p:restoredTop sz="94660"/>
  </p:normalViewPr>
  <p:slideViewPr>
    <p:cSldViewPr>
      <p:cViewPr varScale="1">
        <p:scale>
          <a:sx n="70" d="100"/>
          <a:sy n="70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74681-BD92-4801-A51F-DE35B72D508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C92F8-32F4-4573-BF29-B9484A8BD1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71600"/>
            <a:ext cx="8352928" cy="313752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«Живая и мертвая вода»</a:t>
            </a:r>
            <a:r>
              <a:rPr lang="ru-RU" sz="6000" i="1" dirty="0" smtClean="0"/>
              <a:t> </a:t>
            </a:r>
            <a:r>
              <a:rPr lang="ru-RU" sz="2800" i="1" dirty="0">
                <a:solidFill>
                  <a:schemeClr val="accent1">
                    <a:lumMod val="50000"/>
                  </a:schemeClr>
                </a:solidFill>
              </a:rPr>
              <a:t>Беседа-эксперимент по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экологическому воспитанию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   - Какое вещество «спряталось» в загадках?</a:t>
            </a:r>
          </a:p>
          <a:p>
            <a:pPr>
              <a:buNone/>
            </a:pPr>
            <a:r>
              <a:rPr lang="ru-RU" sz="4000" b="1" dirty="0" smtClean="0"/>
              <a:t>                              (</a:t>
            </a:r>
            <a:r>
              <a:rPr lang="ru-RU" sz="4000" b="1" i="1" dirty="0" smtClean="0"/>
              <a:t>Ответы детей</a:t>
            </a:r>
            <a:r>
              <a:rPr lang="ru-RU" sz="4000" b="1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72234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Работа по теме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sz="2800" b="1" dirty="0" smtClean="0"/>
              <a:t>- Давайте подумаем, где в природе мы встречаемся с водой? А пока вы думаете, я прочитаю вам стихотворение?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Вы слыхали о воде?</a:t>
            </a:r>
          </a:p>
          <a:p>
            <a:pPr>
              <a:buNone/>
            </a:pPr>
            <a:r>
              <a:rPr lang="ru-RU" sz="3400" dirty="0" smtClean="0"/>
              <a:t>Говорят, она везде!</a:t>
            </a:r>
          </a:p>
          <a:p>
            <a:pPr>
              <a:buNone/>
            </a:pPr>
            <a:r>
              <a:rPr lang="ru-RU" sz="3400" dirty="0" smtClean="0"/>
              <a:t>В луже, в море, в океане,</a:t>
            </a:r>
          </a:p>
          <a:p>
            <a:pPr>
              <a:buNone/>
            </a:pPr>
            <a:r>
              <a:rPr lang="ru-RU" sz="3400" dirty="0" smtClean="0"/>
              <a:t>И в водопроводном кране.</a:t>
            </a:r>
          </a:p>
          <a:p>
            <a:pPr>
              <a:buNone/>
            </a:pPr>
            <a:r>
              <a:rPr lang="ru-RU" sz="3400" dirty="0" smtClean="0"/>
              <a:t>Как сосулька замерзает,</a:t>
            </a:r>
          </a:p>
          <a:p>
            <a:pPr>
              <a:buNone/>
            </a:pPr>
            <a:r>
              <a:rPr lang="ru-RU" sz="3400" dirty="0" smtClean="0"/>
              <a:t>В лес туманом заползает.</a:t>
            </a:r>
          </a:p>
          <a:p>
            <a:pPr>
              <a:buNone/>
            </a:pPr>
            <a:r>
              <a:rPr lang="ru-RU" sz="3400" dirty="0" smtClean="0"/>
              <a:t>Ледником в горах зовется,</a:t>
            </a:r>
          </a:p>
          <a:p>
            <a:pPr>
              <a:buNone/>
            </a:pPr>
            <a:r>
              <a:rPr lang="ru-RU" sz="3400" dirty="0" smtClean="0"/>
              <a:t>Лентой серебристой вьется.</a:t>
            </a:r>
          </a:p>
          <a:p>
            <a:pPr>
              <a:buNone/>
            </a:pPr>
            <a:r>
              <a:rPr lang="ru-RU" sz="3400" dirty="0" smtClean="0"/>
              <a:t>Средь высоких стройных елей</a:t>
            </a:r>
          </a:p>
          <a:p>
            <a:pPr>
              <a:buNone/>
            </a:pPr>
            <a:r>
              <a:rPr lang="ru-RU" sz="3400" dirty="0" smtClean="0"/>
              <a:t>Рушится потоком селей.</a:t>
            </a:r>
          </a:p>
          <a:p>
            <a:pPr>
              <a:buNone/>
            </a:pPr>
            <a:r>
              <a:rPr lang="ru-RU" sz="3400" dirty="0" smtClean="0"/>
              <a:t>На плите у вас кипит,</a:t>
            </a:r>
          </a:p>
          <a:p>
            <a:pPr>
              <a:buNone/>
            </a:pPr>
            <a:r>
              <a:rPr lang="ru-RU" sz="3400" dirty="0" smtClean="0"/>
              <a:t>Паром чайника шипит,</a:t>
            </a:r>
          </a:p>
          <a:p>
            <a:pPr>
              <a:buNone/>
            </a:pPr>
            <a:r>
              <a:rPr lang="ru-RU" sz="3400" dirty="0" smtClean="0"/>
              <a:t>Растворяет сахар в чае.</a:t>
            </a:r>
          </a:p>
          <a:p>
            <a:pPr>
              <a:buNone/>
            </a:pPr>
            <a:r>
              <a:rPr lang="ru-RU" sz="3400" dirty="0" smtClean="0"/>
              <a:t>Мы ее не замечаем,</a:t>
            </a:r>
          </a:p>
          <a:p>
            <a:pPr>
              <a:buNone/>
            </a:pPr>
            <a:r>
              <a:rPr lang="ru-RU" sz="3400" dirty="0" smtClean="0"/>
              <a:t>Мы привыкли, что вода –</a:t>
            </a:r>
          </a:p>
          <a:p>
            <a:pPr>
              <a:buNone/>
            </a:pPr>
            <a:r>
              <a:rPr lang="ru-RU" sz="3400" dirty="0" smtClean="0"/>
              <a:t>Наша спутница всегда.</a:t>
            </a:r>
          </a:p>
          <a:p>
            <a:pPr>
              <a:buNone/>
            </a:pPr>
            <a:r>
              <a:rPr lang="ru-RU" sz="3400" dirty="0" smtClean="0"/>
              <a:t>Без нее вам не умыться,</a:t>
            </a:r>
          </a:p>
          <a:p>
            <a:pPr>
              <a:buNone/>
            </a:pPr>
            <a:r>
              <a:rPr lang="ru-RU" sz="3400" dirty="0" smtClean="0"/>
              <a:t>Ни наесться, ни напиться!</a:t>
            </a:r>
          </a:p>
          <a:p>
            <a:pPr>
              <a:buNone/>
            </a:pPr>
            <a:r>
              <a:rPr lang="ru-RU" sz="3400" dirty="0" smtClean="0"/>
              <a:t>Смею вам я доложить:</a:t>
            </a:r>
          </a:p>
          <a:p>
            <a:pPr>
              <a:buNone/>
            </a:pPr>
            <a:r>
              <a:rPr lang="ru-RU" sz="3400" dirty="0" smtClean="0"/>
              <a:t>Без воды нам не прожить!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1 части!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Тема:</a:t>
            </a:r>
            <a:r>
              <a:rPr lang="ru-RU" dirty="0"/>
              <a:t> Вода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Цель</a:t>
            </a:r>
            <a:r>
              <a:rPr lang="ru-RU" sz="2400" b="1" dirty="0"/>
              <a:t>:  </a:t>
            </a:r>
            <a:r>
              <a:rPr lang="ru-RU" sz="2400" dirty="0"/>
              <a:t>развить у учащихся  представление о значении воды и необходимости ее сбережения  </a:t>
            </a:r>
          </a:p>
          <a:p>
            <a:r>
              <a:rPr lang="ru-RU" sz="2400" b="1" dirty="0"/>
              <a:t>Задачи занятия:  </a:t>
            </a:r>
            <a:endParaRPr lang="ru-RU" sz="2400" dirty="0"/>
          </a:p>
          <a:p>
            <a:pPr marL="0" lvl="0" indent="0">
              <a:buNone/>
            </a:pPr>
            <a:r>
              <a:rPr lang="ru-RU" sz="2400" dirty="0" smtClean="0"/>
              <a:t>- расширить </a:t>
            </a:r>
            <a:r>
              <a:rPr lang="ru-RU" sz="2400" dirty="0"/>
              <a:t>и закрепить у </a:t>
            </a:r>
            <a:r>
              <a:rPr lang="ru-RU" sz="2400" dirty="0" smtClean="0"/>
              <a:t>воспитанников знания </a:t>
            </a:r>
            <a:r>
              <a:rPr lang="ru-RU" sz="2400" dirty="0"/>
              <a:t>о воде, как об уникальном веществе, без которого невозможна жизнь;</a:t>
            </a:r>
          </a:p>
          <a:p>
            <a:pPr marL="0" lvl="0" indent="0">
              <a:buNone/>
            </a:pPr>
            <a:r>
              <a:rPr lang="ru-RU" sz="2400" dirty="0" smtClean="0"/>
              <a:t>- познакомить </a:t>
            </a:r>
            <a:r>
              <a:rPr lang="ru-RU" sz="2400" dirty="0"/>
              <a:t>ребят со свойствами воды;</a:t>
            </a:r>
          </a:p>
          <a:p>
            <a:pPr marL="0" lvl="0" indent="0">
              <a:buNone/>
            </a:pPr>
            <a:r>
              <a:rPr lang="ru-RU" sz="2400" dirty="0" smtClean="0"/>
              <a:t>- рассказать детям о </a:t>
            </a:r>
            <a:r>
              <a:rPr lang="ru-RU" sz="2400" dirty="0"/>
              <a:t>«живой» и  о «мертвой» </a:t>
            </a:r>
            <a:r>
              <a:rPr lang="ru-RU" sz="2400" dirty="0" smtClean="0"/>
              <a:t>воде;</a:t>
            </a:r>
            <a:endParaRPr lang="ru-RU" sz="2400" dirty="0"/>
          </a:p>
          <a:p>
            <a:pPr marL="0" lvl="0" indent="0">
              <a:buNone/>
            </a:pPr>
            <a:r>
              <a:rPr lang="ru-RU" sz="2400" dirty="0" smtClean="0"/>
              <a:t>- исследовать </a:t>
            </a:r>
            <a:r>
              <a:rPr lang="ru-RU" sz="2400" dirty="0"/>
              <a:t>проблему загрязнения </a:t>
            </a:r>
            <a:r>
              <a:rPr lang="ru-RU" sz="2400" dirty="0" smtClean="0"/>
              <a:t>воды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6883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Оборудование: </a:t>
            </a:r>
            <a:endParaRPr lang="ru-RU" dirty="0"/>
          </a:p>
          <a:p>
            <a:pPr lvl="0"/>
            <a:r>
              <a:rPr lang="ru-RU" dirty="0"/>
              <a:t>Компьютер</a:t>
            </a:r>
          </a:p>
          <a:p>
            <a:pPr lvl="0"/>
            <a:r>
              <a:rPr lang="ru-RU" dirty="0" err="1"/>
              <a:t>Флешкарта</a:t>
            </a:r>
            <a:r>
              <a:rPr lang="ru-RU" dirty="0"/>
              <a:t> с презентацией</a:t>
            </a:r>
          </a:p>
          <a:p>
            <a:pPr lvl="0"/>
            <a:r>
              <a:rPr lang="ru-RU" dirty="0"/>
              <a:t>6 ёмкостей с водой</a:t>
            </a:r>
          </a:p>
          <a:p>
            <a:pPr lvl="0"/>
            <a:r>
              <a:rPr lang="ru-RU" dirty="0"/>
              <a:t>Графин с холодной водой</a:t>
            </a:r>
          </a:p>
          <a:p>
            <a:pPr lvl="0"/>
            <a:r>
              <a:rPr lang="ru-RU" dirty="0"/>
              <a:t>Графин с горячей водой</a:t>
            </a:r>
          </a:p>
          <a:p>
            <a:pPr lvl="0"/>
            <a:r>
              <a:rPr lang="ru-RU" dirty="0"/>
              <a:t>Сахар</a:t>
            </a:r>
          </a:p>
          <a:p>
            <a:pPr lvl="0"/>
            <a:r>
              <a:rPr lang="ru-RU" dirty="0"/>
              <a:t>3 листа цветной бумаги</a:t>
            </a:r>
          </a:p>
          <a:p>
            <a:pPr lvl="0"/>
            <a:r>
              <a:rPr lang="ru-RU" dirty="0"/>
              <a:t>2 баночки краски: синяя и красная</a:t>
            </a:r>
          </a:p>
          <a:p>
            <a:pPr lvl="0"/>
            <a:r>
              <a:rPr lang="ru-RU" dirty="0"/>
              <a:t>Телеграмма</a:t>
            </a:r>
          </a:p>
          <a:p>
            <a:pPr lvl="0"/>
            <a:r>
              <a:rPr lang="ru-RU" dirty="0"/>
              <a:t> Раздаточный материал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596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Организационный момент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Дети садятся на места и готовятся к занятию.</a:t>
            </a:r>
          </a:p>
          <a:p>
            <a:pPr lvl="0">
              <a:buNone/>
            </a:pPr>
            <a:r>
              <a:rPr lang="ru-RU" dirty="0" smtClean="0"/>
              <a:t>    На мониторе представлены Тема, Цель, Задачи занятия и указано используемое оборудование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Ход занятия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- Добрый день! Сегодняшнее наше занятие посвящено самому интересному веществу на планете, а вот о каком веществе мы будем говорить, попробуйте угадать?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3024335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вниз вершиной растет?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56176" y="6093296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(Сосулька)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осуль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4824536" cy="4088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930226"/>
          </a:xfrm>
        </p:spPr>
        <p:txBody>
          <a:bodyPr>
            <a:noAutofit/>
          </a:bodyPr>
          <a:lstStyle/>
          <a:p>
            <a:pPr lvl="0"/>
            <a:r>
              <a:rPr lang="ru-RU" sz="43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Рассыпался горох на тысячу дорог,</a:t>
            </a:r>
            <a:br>
              <a:rPr lang="ru-RU" sz="43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3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никто его не </a:t>
            </a:r>
            <a:r>
              <a:rPr lang="ru-RU" sz="43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соберет.</a:t>
            </a:r>
            <a:endParaRPr lang="ru-RU" sz="43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0312" y="5877272"/>
            <a:ext cx="1282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(Град)</a:t>
            </a:r>
          </a:p>
        </p:txBody>
      </p:sp>
      <p:pic>
        <p:nvPicPr>
          <p:cNvPr id="5" name="Рисунок 4" descr="wpid-6585640178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348880"/>
            <a:ext cx="5544616" cy="4158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426170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пушистый,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серебристый, белый, белый</a:t>
            </a:r>
            <a:r>
              <a:rPr lang="ru-RU" sz="3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Чистый, чистый,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ватой назем лег. </a:t>
            </a:r>
            <a:endPara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2360" y="5877272"/>
            <a:ext cx="1213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(Снег)</a:t>
            </a:r>
          </a:p>
        </p:txBody>
      </p:sp>
      <p:pic>
        <p:nvPicPr>
          <p:cNvPr id="6" name="Рисунок 5" descr="294403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8884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635896" y="836712"/>
            <a:ext cx="5050904" cy="55182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0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Молоко над речкой плыло,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Ничего не видно было.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Растворилось молоко 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Стало видно далеко.</a:t>
            </a:r>
            <a:endParaRPr lang="ru-RU" sz="3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04248" y="4509120"/>
            <a:ext cx="1403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(Туман)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ejik-v-tum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3214437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</TotalTime>
  <Words>359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«Живая и мертвая вода» Беседа-эксперимент по экологическому воспитанию </vt:lpstr>
      <vt:lpstr>Тема: Вода </vt:lpstr>
      <vt:lpstr>Слайд 3</vt:lpstr>
      <vt:lpstr>Организационный момент </vt:lpstr>
      <vt:lpstr>Ход занятия</vt:lpstr>
      <vt:lpstr>Слайд 6</vt:lpstr>
      <vt:lpstr>Рассыпался горох на тысячу дорог, никто его не соберет.</vt:lpstr>
      <vt:lpstr>Он пушистый, серебристый, белый, белый,  Чистый, чистый, ватой назем лег. </vt:lpstr>
      <vt:lpstr>Слайд 9</vt:lpstr>
      <vt:lpstr>Слайд 10</vt:lpstr>
      <vt:lpstr> Работа по теме занятия:</vt:lpstr>
      <vt:lpstr>Слайд 12</vt:lpstr>
      <vt:lpstr>Конец 1 части!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воде живой и мертвой</dc:title>
  <dc:creator>ana</dc:creator>
  <cp:lastModifiedBy>apple</cp:lastModifiedBy>
  <cp:revision>69</cp:revision>
  <dcterms:created xsi:type="dcterms:W3CDTF">2011-10-05T09:09:44Z</dcterms:created>
  <dcterms:modified xsi:type="dcterms:W3CDTF">2015-03-13T06:56:41Z</dcterms:modified>
</cp:coreProperties>
</file>