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4" r:id="rId15"/>
    <p:sldId id="275" r:id="rId16"/>
    <p:sldId id="276" r:id="rId17"/>
    <p:sldId id="278" r:id="rId18"/>
    <p:sldId id="280" r:id="rId19"/>
    <p:sldId id="281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gif"/><Relationship Id="rId2" Type="http://schemas.openxmlformats.org/officeDocument/2006/relationships/hyperlink" Target="http://s59.radikal.ru/i164/0902/62/f8ae9561a16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mputerbooks.ru/books/3D/Book.Maya_6/Glava_12/28.gif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img-2008-01.photosight.ru/24/2519253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06396" y="188640"/>
            <a:ext cx="7946984" cy="156966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приходом воды появляется жизнь. Пропала вода - и 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жизнь становится невозможной. Потому что вода – 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эликсир жизни. Подарив людям воду, природа дала нам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бесценное богатство. </a:t>
            </a:r>
          </a:p>
        </p:txBody>
      </p:sp>
      <p:pic>
        <p:nvPicPr>
          <p:cNvPr id="43013" name="Picture 5" descr="50426_1024_7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844675"/>
            <a:ext cx="6337300" cy="47529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08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опыт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(Свойство: вода не имеет запаха):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</p:spPr>
        <p:txBody>
          <a:bodyPr/>
          <a:lstStyle/>
          <a:p>
            <a:r>
              <a:rPr lang="ru-RU" i="1" dirty="0" smtClean="0"/>
              <a:t>Оборудование</a:t>
            </a:r>
            <a:r>
              <a:rPr lang="ru-RU" dirty="0" smtClean="0"/>
              <a:t>: стакан, емкость с водой</a:t>
            </a:r>
          </a:p>
          <a:p>
            <a:r>
              <a:rPr lang="ru-RU" i="1" dirty="0" smtClean="0"/>
              <a:t> Процесс</a:t>
            </a:r>
            <a:r>
              <a:rPr lang="ru-RU" dirty="0" smtClean="0"/>
              <a:t>: Наливаем в стакан воду, подносим к носу и пробуем уловить запах. Узнаю у детей, что они чувствуют.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опыт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(Свойство: вода - растворитель):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 smtClean="0"/>
              <a:t>Оборудование</a:t>
            </a:r>
            <a:r>
              <a:rPr lang="ru-RU" dirty="0" smtClean="0"/>
              <a:t>: 3 прозрачные емкости, графин с холодной водой, графин с горячей водой, краска 2-х цветов: синяя и красная, сахар</a:t>
            </a:r>
          </a:p>
          <a:p>
            <a:r>
              <a:rPr lang="ru-RU" i="1" dirty="0" smtClean="0"/>
              <a:t>Процесс</a:t>
            </a:r>
            <a:r>
              <a:rPr lang="ru-RU" dirty="0" smtClean="0"/>
              <a:t>: Наливаем в одну емкость горячую воду, в другую емкость – холодную. Смотрим, что вода у нас прозрачная, и не имеет своего оттенка.  В каждый из сосудов добавляем краску (синюю – холодная вода, красная – горячая вода). Далее, наблюдаем, как растворяется краска, и в какой емкости краска растворяется быстрее.  Далее еще можем попробовать растворить сахар в воде. Наливаем в стакан воду , добавляем сахар, и смотрим как вода растворяет сахар.</a:t>
            </a:r>
          </a:p>
          <a:p>
            <a:r>
              <a:rPr lang="ru-RU" dirty="0" smtClean="0"/>
              <a:t>- Молодцы. Вот такие простые опыты нам показали и рассказали, какие же у воды есть свойства. Для закрепления повторим еще раз свойства воды: вода прозрачна, бесцветна, без запаха и отличный растворитель. </a:t>
            </a:r>
            <a:endParaRPr lang="ru-RU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888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u="sng" dirty="0" smtClean="0"/>
              <a:t>5 опыт</a:t>
            </a:r>
            <a:r>
              <a:rPr lang="ru-RU" sz="4000" b="1" dirty="0" smtClean="0"/>
              <a:t>: </a:t>
            </a:r>
            <a:br>
              <a:rPr lang="ru-RU" sz="4000" b="1" dirty="0" smtClean="0"/>
            </a:br>
            <a:r>
              <a:rPr lang="ru-RU" sz="4000" b="1" dirty="0" smtClean="0"/>
              <a:t>(Свойство: вода обладает памятью)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317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 В настоящее время ученые открыли новое свойство воды: у воды есть память. Ученые проводили много экспериментов, воздействуя на Воду самыми различными факторами: музыкой, живым словом и написанным, на сосудах с Водой, молитвой, музыкой, эмоциями. </a:t>
            </a:r>
            <a:endParaRPr lang="ru-RU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Живая вода существует на самом деле. Правда, ею нельзя, как в сказках, оживить мертвого человека. Но поправить здоровье такая вода может. Называют эту воду минеральной. Свое название она получила из-за содержащихся в воде солей. </a:t>
            </a:r>
            <a:endParaRPr lang="ru-RU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Дождевая вода просачивается в недра Земли, встречает на своем пути различные вещества и растворяет их. Обогащенная этими минеральными солями, вода выбивается на поверхность и образует целебный источник. В природе существует много разнообразных  минеральных вод. Каждой из них человек дает свой «паспорт», в зависимости от содержащихся в ней веществ.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0" descr="58342_1280_1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08920"/>
            <a:ext cx="4608512" cy="3687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Минеральная вода полезна для здоровья. Люди пьют ее и принимают лечебные ванны по назначению врача.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7" descr="17мин леч-пить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212976"/>
            <a:ext cx="1490662" cy="3065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untitled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12976"/>
            <a:ext cx="2130425" cy="299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Вот мы и узнали, что такое «живая» вода, а вот «мертвая» вода – эта та вода, которая прошла очистку и поступила по трубам в наши краны, которую мы кипятим в чайниках и в последствии пьем.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8" descr="unt898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401616"/>
            <a:ext cx="295245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03648" y="321297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256490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СУША 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5929354" cy="581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928926" y="4214818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СОЛЁНАЯ ВОДА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ПРЕСНАЯ ВОДА</a:t>
            </a:r>
            <a:endParaRPr lang="ru-RU" sz="36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4427984" y="548680"/>
            <a:ext cx="1428760" cy="641354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68094" y="116632"/>
            <a:ext cx="8286949" cy="156966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  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Жадно пьёт воду каждое деревцо, каждая травинка.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Посмотрите,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начинает зеленеть травка после каждого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дождя и как желтеет, а затем засыхает и гибнет в засуху,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нет воды.</a:t>
            </a:r>
          </a:p>
        </p:txBody>
      </p:sp>
      <p:pic>
        <p:nvPicPr>
          <p:cNvPr id="64518" name="Picture 6" descr="09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3240088" cy="173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20" name="Picture 8" descr="7641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44824"/>
            <a:ext cx="3529013" cy="470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21" name="Picture 9" descr="032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77072"/>
            <a:ext cx="3240088" cy="2430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795106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51520" y="0"/>
            <a:ext cx="8674992" cy="12003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Почти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всё живое  на земле не может обойтись без воды.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Звериные тропы в лесу ведут к водопою. 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Птицы летят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рекам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озёрам.</a:t>
            </a:r>
          </a:p>
        </p:txBody>
      </p:sp>
      <p:pic>
        <p:nvPicPr>
          <p:cNvPr id="62469" name="Picture 5" descr="7602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060575"/>
            <a:ext cx="3348038" cy="4464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2483" name="Picture 19" descr="7272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25" y="1989138"/>
            <a:ext cx="3419475" cy="455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84" name="Picture 20" descr="036ы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4508500"/>
            <a:ext cx="2808287" cy="2106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85" name="Picture 21" descr="4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1428736"/>
            <a:ext cx="1314450" cy="1295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79512" y="332656"/>
            <a:ext cx="7103611" cy="12003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воды не вырастишь ни пшеницы, ни хлопка. 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Яблони и груши погибнут, 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 вовремя не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польёт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корней.</a:t>
            </a:r>
          </a:p>
        </p:txBody>
      </p:sp>
      <p:pic>
        <p:nvPicPr>
          <p:cNvPr id="65541" name="Picture 5" descr="64116_1280_1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6337300" cy="478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542" name="Picture 6" descr="Б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4563" y="1268413"/>
            <a:ext cx="2667000" cy="2881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16441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755576" y="620688"/>
            <a:ext cx="7691849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  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 издавна выбирали себе место у воды,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селились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берегам рек, озёр, там где питья вдоволь.</a:t>
            </a:r>
          </a:p>
        </p:txBody>
      </p:sp>
      <p:pic>
        <p:nvPicPr>
          <p:cNvPr id="63493" name="Picture 5" descr="7898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257550" cy="4344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7" name="Picture 9" descr="7907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00808"/>
            <a:ext cx="325755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785225" cy="26776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    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Представь, что моря и реки высохли до дна, и все 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сокровища, которое море таило от человека, предстали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тобой. Сундуки с золотом, драгоценные камни, деньги тех времён – всё принадлежит тебе. Но вокруг нет ни капли пресной воды, и всё золото мира не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тебе. Стакан обыкновенной воды станет для тебя  дороже несметных богатств всего мира.</a:t>
            </a:r>
          </a:p>
        </p:txBody>
      </p:sp>
      <p:pic>
        <p:nvPicPr>
          <p:cNvPr id="44037" name="Picture 5" descr="untitl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924944"/>
            <a:ext cx="3743325" cy="374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Практический момент: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- Я думаю, вы поняли, что вода – очень важное вещество, но оно еще и очень интересное. Воду на Земле мы чаще всего встречаем в жидком состоянии. Но это  единственное вещество на Земле, которое может быть в трех состояниях: и в твердом, и в жидком, и газообразном.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357166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Три состояния воды</a:t>
            </a:r>
            <a:endParaRPr lang="ru-RU" sz="36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4" name="Прямая со стрелкой 3"/>
          <p:cNvCxnSpPr>
            <a:stCxn id="2" idx="2"/>
          </p:cNvCxnSpPr>
          <p:nvPr/>
        </p:nvCxnSpPr>
        <p:spPr>
          <a:xfrm rot="5400000">
            <a:off x="1698316" y="448158"/>
            <a:ext cx="2354065" cy="346474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5400000">
            <a:off x="3375414" y="2196694"/>
            <a:ext cx="2428892" cy="3572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643438" y="1000108"/>
            <a:ext cx="3143272" cy="235745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5720" y="3429000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Твёрдое</a:t>
            </a:r>
          </a:p>
          <a:p>
            <a:pPr algn="ctr"/>
            <a:r>
              <a:rPr lang="ru-RU" sz="3600" b="1" dirty="0" smtClean="0"/>
              <a:t>(лёд)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86116" y="342900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Жидкое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940152" y="3357562"/>
            <a:ext cx="29895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Газообразное </a:t>
            </a:r>
          </a:p>
          <a:p>
            <a:pPr algn="ctr"/>
            <a:r>
              <a:rPr lang="ru-RU" sz="3600" b="1" dirty="0" smtClean="0"/>
              <a:t>(пар)</a:t>
            </a:r>
            <a:endParaRPr lang="ru-RU" sz="3600" b="1" dirty="0"/>
          </a:p>
        </p:txBody>
      </p:sp>
      <p:pic>
        <p:nvPicPr>
          <p:cNvPr id="4098" name="Picture 2" descr="Картинка 18 из 6263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797152"/>
            <a:ext cx="2290743" cy="1719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Картинка 19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653136"/>
            <a:ext cx="2681440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Картинка 2 из 392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581128"/>
            <a:ext cx="2428892" cy="2071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7705228" cy="9350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i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С в о </a:t>
            </a:r>
            <a:r>
              <a:rPr lang="ru-RU" sz="4800" b="1" i="1" kern="1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й</a:t>
            </a:r>
            <a:r>
              <a:rPr lang="ru-RU" sz="4800" b="1" i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 с т в а       в о </a:t>
            </a:r>
            <a:r>
              <a:rPr lang="ru-RU" sz="4800" b="1" i="1" kern="1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д</a:t>
            </a:r>
            <a:r>
              <a:rPr lang="ru-RU" sz="4800" b="1" i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4800" b="1" i="1" kern="1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ы</a:t>
            </a:r>
            <a:endParaRPr lang="ru-RU" sz="4800" b="1" i="1" kern="1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411760" y="1988840"/>
            <a:ext cx="4608512" cy="7200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491880" y="2060848"/>
            <a:ext cx="4248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1.Вода  прозрачна.</a:t>
            </a:r>
            <a:endParaRPr lang="ru-RU" dirty="0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2555776" y="2996952"/>
            <a:ext cx="4464496" cy="5760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3563888" y="3140968"/>
            <a:ext cx="43204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2.Вода бесцветна.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483768" y="4149080"/>
            <a:ext cx="4608512" cy="6480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3203848" y="4221089"/>
            <a:ext cx="4680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3.Вода не имеет запаха.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2483768" y="5229201"/>
            <a:ext cx="4608512" cy="5760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2555776" y="5301208"/>
            <a:ext cx="4680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4.Вода </a:t>
            </a:r>
            <a:r>
              <a:rPr lang="ru-RU" sz="2400" b="1" dirty="0" smtClean="0">
                <a:solidFill>
                  <a:schemeClr val="accent2"/>
                </a:solidFill>
              </a:rPr>
              <a:t> - растворитель</a:t>
            </a:r>
            <a:r>
              <a:rPr lang="ru-RU" sz="2400" b="1" dirty="0">
                <a:solidFill>
                  <a:schemeClr val="accent2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2070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опыт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(Свойство: вода прозрачна):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31704"/>
          </a:xfrm>
        </p:spPr>
        <p:txBody>
          <a:bodyPr/>
          <a:lstStyle/>
          <a:p>
            <a:r>
              <a:rPr lang="ru-RU" i="1" dirty="0" smtClean="0"/>
              <a:t>Оборудование</a:t>
            </a:r>
            <a:r>
              <a:rPr lang="ru-RU" dirty="0" smtClean="0"/>
              <a:t>: Прозрачная емкость, вода, металлические шарики, или гайки (или любой материал, который тонет в воде)</a:t>
            </a:r>
          </a:p>
          <a:p>
            <a:r>
              <a:rPr lang="ru-RU" i="1" dirty="0" smtClean="0"/>
              <a:t>Процесс</a:t>
            </a:r>
            <a:r>
              <a:rPr lang="ru-RU" dirty="0" smtClean="0"/>
              <a:t>: Наливаем в прозрачную емкость воду, бросаем в воду металлические шарики, и  видим их в емкости, это означает, что вода прозрачна.</a:t>
            </a:r>
            <a:endParaRPr lang="ru-RU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328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опыт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(Свойство: вода бесцветна):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>
            <a:normAutofit lnSpcReduction="10000"/>
          </a:bodyPr>
          <a:lstStyle/>
          <a:p>
            <a:r>
              <a:rPr lang="ru-RU" i="1" dirty="0" smtClean="0"/>
              <a:t>Оборудование</a:t>
            </a:r>
            <a:r>
              <a:rPr lang="ru-RU" dirty="0" smtClean="0"/>
              <a:t>: емкость, сосуд с водой, листы бумаги разного цвета</a:t>
            </a:r>
          </a:p>
          <a:p>
            <a:r>
              <a:rPr lang="ru-RU" i="1" dirty="0" smtClean="0"/>
              <a:t> Процесс</a:t>
            </a:r>
            <a:r>
              <a:rPr lang="ru-RU" dirty="0" smtClean="0"/>
              <a:t>: Наливаем в емкость воду. Смотрим, что вода у нас прозрачная, и не имеет своего оттенка.  Прислоняем к стенкам сосуда лист бумаг, и видим, что сосуд цвета листа бумаги. Повторяем опыт с разными листами бумаги.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813</Words>
  <Application>Microsoft Office PowerPoint</Application>
  <PresentationFormat>Экран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Практический момент:</vt:lpstr>
      <vt:lpstr>Слайд 6</vt:lpstr>
      <vt:lpstr>Слайд 7</vt:lpstr>
      <vt:lpstr>   1 опыт:  (Свойство: вода прозрачна): </vt:lpstr>
      <vt:lpstr>2 опыт:  (Свойство: вода бесцветна): </vt:lpstr>
      <vt:lpstr>3 опыт:  (Свойство: вода не имеет запаха): </vt:lpstr>
      <vt:lpstr>4 опыт:  (Свойство: вода - растворитель): </vt:lpstr>
      <vt:lpstr>5 опыт:  (Свойство: вода обладает памятью)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apple</cp:lastModifiedBy>
  <cp:revision>3</cp:revision>
  <dcterms:modified xsi:type="dcterms:W3CDTF">2015-03-13T06:58:39Z</dcterms:modified>
</cp:coreProperties>
</file>