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A9F3A-D738-4815-B37B-33B46F5C654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42F7-8971-426E-9B7F-A3AE067991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йки на рабочий стол - It's ObraZz.com - Лучший юмор и креа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124744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nstantia" pitchFamily="18" charset="0"/>
              </a:rPr>
              <a:t>Презентация</a:t>
            </a:r>
          </a:p>
          <a:p>
            <a:pPr algn="ctr"/>
            <a:r>
              <a:rPr lang="ru-RU" sz="5400" dirty="0" smtClean="0">
                <a:solidFill>
                  <a:srgbClr val="002060"/>
                </a:solidFill>
                <a:latin typeface="Constantia" pitchFamily="18" charset="0"/>
              </a:rPr>
              <a:t> «Экологическое воспитание детей в детском саду»</a:t>
            </a:r>
            <a:endParaRPr lang="ru-RU" sz="54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0487" y="4725144"/>
            <a:ext cx="3703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Constantia" pitchFamily="18" charset="0"/>
              </a:rPr>
              <a:t>Выполнил работу: воспитатель 1 категории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Constantia" pitchFamily="18" charset="0"/>
              </a:rPr>
              <a:t> МАДОУ «Детский сад №187»</a:t>
            </a:r>
          </a:p>
          <a:p>
            <a:pPr algn="r"/>
            <a:r>
              <a:rPr lang="ru-RU" sz="1400" dirty="0" err="1" smtClean="0">
                <a:solidFill>
                  <a:srgbClr val="002060"/>
                </a:solidFill>
                <a:latin typeface="Constantia" pitchFamily="18" charset="0"/>
              </a:rPr>
              <a:t>Вихарева</a:t>
            </a:r>
            <a:r>
              <a:rPr lang="ru-RU" sz="1400" dirty="0" smtClean="0">
                <a:solidFill>
                  <a:srgbClr val="002060"/>
                </a:solidFill>
                <a:latin typeface="Constantia" pitchFamily="18" charset="0"/>
              </a:rPr>
              <a:t> Елена Юрьевна</a:t>
            </a:r>
            <a:endParaRPr lang="ru-RU" sz="14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с женскими именами На букву И, Картинки с женскими именами Инночка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2060848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nstantia" pitchFamily="18" charset="0"/>
              </a:rPr>
              <a:t>Тема: Птицы нашего края</a:t>
            </a:r>
            <a:endParaRPr lang="ru-RU" sz="54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8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onstantia" pitchFamily="18" charset="0"/>
              </a:rPr>
              <a:t>Цель: Закрепить знания детей о птицах родного края, об их строении, о внешнем виде,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Constantia" pitchFamily="18" charset="0"/>
              </a:rPr>
              <a:t>п</a:t>
            </a:r>
            <a:r>
              <a:rPr lang="ru-RU" sz="4000" dirty="0" smtClean="0">
                <a:solidFill>
                  <a:srgbClr val="002060"/>
                </a:solidFill>
                <a:latin typeface="Constantia" pitchFamily="18" charset="0"/>
              </a:rPr>
              <a:t>итании и повадках.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roka Pica Pica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496050" cy="50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94116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 err="1">
                <a:solidFill>
                  <a:srgbClr val="002060"/>
                </a:solidFill>
                <a:latin typeface="Constantia" pitchFamily="18" charset="0"/>
              </a:rPr>
              <a:t>Сороку-белобоку</a:t>
            </a:r>
            <a:r>
              <a:rPr lang="ru-RU" sz="1600" dirty="0">
                <a:solidFill>
                  <a:srgbClr val="002060"/>
                </a:solidFill>
                <a:latin typeface="Constantia" pitchFamily="18" charset="0"/>
              </a:rPr>
              <a:t> трудно не узнать. Это птица чуть больше галки, однако совсем на нее не похожа. Хвост сороки гораздо длинней, чем туловище, ступенчатый. Кроме того, она выделяется контрастным оперением: на спине, шее и голове перья чёрного цвета с металлическим отливом, а на животе и частично на крыльях - белые. Длина тела сороки около 50 см, размах крыльев – 90 сантиметров. Самцы и самки не различаются окрасом оперения, но мужская половина больше </a:t>
            </a:r>
            <a:r>
              <a:rPr lang="ru-RU" sz="1600" dirty="0" err="1" smtClean="0">
                <a:solidFill>
                  <a:srgbClr val="002060"/>
                </a:solidFill>
                <a:latin typeface="Constantia" pitchFamily="18" charset="0"/>
              </a:rPr>
              <a:t>размерами.Сороки</a:t>
            </a: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onstantia" pitchFamily="18" charset="0"/>
              </a:rPr>
              <a:t>в природе издают довольно разнообразные звуки, но чаще всего характерно стрекочут.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ятлы заявили о своих правах на рублевские особняки, Дятлы заявили о своих правах на рублевские особня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084168" cy="456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365104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Constantia" pitchFamily="18" charset="0"/>
              </a:rPr>
              <a:t>Дятлы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мелкие и среднего размера птицы, ведущие преимущественно древесный образ жизни. Питаются насекомыми, которых с помощью клюва добывают из-под коры стволов деревьев. Череп дятла отличается большой величиной и крепостью. Клюв длинный, прямой и конусообразный. В качестве опоры использует клинообразный хвост. У всех видов пёстрое чёрно-белое оперение, у большинства также имеются красные и жёлтые отметины на голове и других частях тела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Дятлы иногда используют в качестве барабана пустые консервные банки и куски железа для того, чтобы их барабанная дробь звучала достаточно далеко: так они призывают к себе других дятлов.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House Sparrow m 2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732240" cy="448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65313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err="1">
                <a:solidFill>
                  <a:srgbClr val="002060"/>
                </a:solidFill>
                <a:latin typeface="Constantia" pitchFamily="18" charset="0"/>
              </a:rPr>
              <a:t>Домо́вый</a:t>
            </a:r>
            <a:r>
              <a:rPr lang="ru-RU" sz="2800" u="sng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u="sng" dirty="0" err="1" smtClean="0">
                <a:solidFill>
                  <a:srgbClr val="002060"/>
                </a:solidFill>
                <a:latin typeface="Constantia" pitchFamily="18" charset="0"/>
              </a:rPr>
              <a:t>воробе́й</a:t>
            </a:r>
            <a:r>
              <a:rPr lang="ru-RU" sz="2800" u="sng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Это 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одна из самых известных 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птиц , 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обитающих по соседству с жилищем человека (отсюда её видовое название «домовый») и хорошо узнаваемых как по внешнему виду, так и по характерному чириканью.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Parus major 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156176" cy="461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180528" y="4725144"/>
            <a:ext cx="9324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Синица выделяется чёрной головой и шеей, бросающимися в глаза белыми щеками, оливковым верхом и жёлтым низом, с некоторыми вариациями среди многочисленных подвидов. Летом питается преимущественно мелкими насекомыми и другими беспозвоночными. Зимой употребляет в пищу более широкий спектр, в том числе впавших в зимнюю спячку летучих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мышей.</a:t>
            </a: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ISHLIST.RU Вор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60232" cy="48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79715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Вороны водятся в лесах всех типов и, кроме того, являются обычными обитателями поселений, не исключая и крупных городов. Наиболее широко распространена серая ворона. По величине она крупнее грача и галки, но раза в два меньше ворона. Серые вороны — двухцветные птицы: туловище пепельно-серое, клюв, ноги, голова, передняя часть горла, крылья и хвост черные.</a:t>
            </a:r>
          </a:p>
          <a:p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Constantia" pitchFamily="18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385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4</cp:revision>
  <dcterms:created xsi:type="dcterms:W3CDTF">2015-02-14T14:08:24Z</dcterms:created>
  <dcterms:modified xsi:type="dcterms:W3CDTF">2015-02-14T14:37:17Z</dcterms:modified>
</cp:coreProperties>
</file>