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60" r:id="rId4"/>
    <p:sldId id="261" r:id="rId5"/>
    <p:sldId id="266" r:id="rId6"/>
    <p:sldId id="258" r:id="rId7"/>
    <p:sldId id="268" r:id="rId8"/>
    <p:sldId id="276" r:id="rId9"/>
    <p:sldId id="265" r:id="rId10"/>
    <p:sldId id="277" r:id="rId11"/>
    <p:sldId id="285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31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8197DD-34AD-4F00-8E93-D95B1E5E3BD0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96B74F-10A0-4CA7-8354-92504E3B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5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814809" y="2636912"/>
            <a:ext cx="655272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Что такое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пуантилизм</a:t>
            </a:r>
          </a:p>
        </p:txBody>
      </p:sp>
    </p:spTree>
    <p:extLst>
      <p:ext uri="{BB962C8B-B14F-4D97-AF65-F5344CB8AC3E}">
        <p14:creationId xmlns:p14="http://schemas.microsoft.com/office/powerpoint/2010/main" val="265255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23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814809" y="2636912"/>
            <a:ext cx="655272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Что такое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пуантилизм</a:t>
            </a:r>
          </a:p>
        </p:txBody>
      </p:sp>
    </p:spTree>
    <p:extLst>
      <p:ext uri="{BB962C8B-B14F-4D97-AF65-F5344CB8AC3E}">
        <p14:creationId xmlns:p14="http://schemas.microsoft.com/office/powerpoint/2010/main" val="268043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3429000"/>
            <a:ext cx="7558088" cy="3071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-113095"/>
            <a:ext cx="9036496" cy="3384009"/>
          </a:xfrm>
          <a:prstGeom prst="snip2DiagRect">
            <a:avLst>
              <a:gd name="adj1" fmla="val 20750"/>
              <a:gd name="adj2" fmla="val 33266"/>
            </a:avLst>
          </a:prstGeom>
        </p:spPr>
      </p:pic>
      <p:sp>
        <p:nvSpPr>
          <p:cNvPr id="8" name="TextBox 6"/>
          <p:cNvSpPr txBox="1"/>
          <p:nvPr/>
        </p:nvSpPr>
        <p:spPr>
          <a:xfrm>
            <a:off x="749300" y="908050"/>
            <a:ext cx="7488238" cy="1570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Мастер-класс по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ознакомлению с изобразительной техникой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«ПУАНТИЛИЗМ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716463" y="271463"/>
            <a:ext cx="4029075" cy="5557837"/>
            <a:chOff x="4716016" y="794326"/>
            <a:chExt cx="4030271" cy="5557515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4716016" y="794326"/>
              <a:ext cx="4030271" cy="555751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1" name="Picture 2" descr="D:\ИННА\ВСЕ ДЛЯ САДА\ГРУППА 72\ЗИМНИЕ ОЛИМПИЙСКИЕ ИГРЫ\ПУАНТИЛИЗМ\Новая папка\IMG_20131118_09284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48" y="954624"/>
              <a:ext cx="3732205" cy="5270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07975" y="260350"/>
            <a:ext cx="4030663" cy="5557838"/>
            <a:chOff x="307975" y="782959"/>
            <a:chExt cx="4030271" cy="5557515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07975" y="782959"/>
              <a:ext cx="4030271" cy="555751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7" name="Picture 3" descr="D:\ИННА\ВСЕ ДЛЯ САДА\ГРУППА 72\ЗИМНИЕ ОЛИМПИЙСКИЕ ИГРЫ\ПУАНТИЛИЗМ\Новая папка\IMG_20131118_09285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57" y="898330"/>
              <a:ext cx="3748506" cy="5326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611188" y="6092825"/>
            <a:ext cx="3455987" cy="36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Фломастер - колечки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2213" y="6089650"/>
            <a:ext cx="3457575" cy="36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Концом кисти - гуашь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" descr="D:\ИННА\ВСЕ ДЛЯ САДА\ГРУППА 72\ЗИМНИЕ ОЛИМПИЙСКИЕ ИГРЫ\ПУАНТИЛИЗМ\a70f825a2828b511bc5ac1bf7fbb9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450" y="255588"/>
            <a:ext cx="51847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flipH="1">
            <a:off x="1403350" y="633413"/>
            <a:ext cx="4392613" cy="2740025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1803400" y="1341438"/>
            <a:ext cx="3592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Презентацию подготовила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ВАЖЕНЦЕВА И.Г. д/с №122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«Красное солнышко»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г. Тольятти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1692275" y="3860800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/>
              <a:t>  </a:t>
            </a:r>
            <a:endParaRPr lang="ru-RU" sz="2400" i="1">
              <a:solidFill>
                <a:srgbClr val="000099"/>
              </a:solidFill>
            </a:endParaRPr>
          </a:p>
        </p:txBody>
      </p:sp>
      <p:pic>
        <p:nvPicPr>
          <p:cNvPr id="6148" name="Picture 4" descr="D:\ИННА\ВСЕ ДЛЯ САДА\ГРУППА 72\ЗИМНИЕ ОЛИМПИЙСКИЕ ИГРЫ\ПУАНТИЛИЗМ\животные 035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765175"/>
            <a:ext cx="3976688" cy="29384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765175"/>
            <a:ext cx="4041775" cy="2938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42988" y="4589463"/>
            <a:ext cx="7273925" cy="129540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00138" y="4821238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31539"/>
                </a:solidFill>
                <a:latin typeface="Arial" charset="0"/>
              </a:rPr>
              <a:t>Техника «ПУАНТИЛИЗМ» – это просто точки</a:t>
            </a:r>
          </a:p>
          <a:p>
            <a:r>
              <a:rPr lang="ru-RU" sz="2400" b="1" i="1">
                <a:solidFill>
                  <a:srgbClr val="931539"/>
                </a:solidFill>
                <a:latin typeface="Arial" charset="0"/>
              </a:rPr>
              <a:t>Разной формы, небольшие или же мазочки.</a:t>
            </a:r>
            <a:endParaRPr lang="ru-RU" sz="2400" b="1" i="1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1125" y="44450"/>
            <a:ext cx="8609013" cy="3095625"/>
            <a:chOff x="111125" y="44450"/>
            <a:chExt cx="8609013" cy="3095625"/>
          </a:xfrm>
        </p:grpSpPr>
        <p:pic>
          <p:nvPicPr>
            <p:cNvPr id="5126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5" y="44450"/>
              <a:ext cx="8609013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Box 2"/>
            <p:cNvSpPr txBox="1">
              <a:spLocks noChangeArrowheads="1"/>
            </p:cNvSpPr>
            <p:nvPr/>
          </p:nvSpPr>
          <p:spPr bwMode="auto">
            <a:xfrm>
              <a:off x="1376363" y="549275"/>
              <a:ext cx="6865937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400" b="1" i="1">
                  <a:solidFill>
                    <a:srgbClr val="000099"/>
                  </a:solidFill>
                  <a:latin typeface="Arial" charset="0"/>
                </a:rPr>
                <a:t>Цветная бумага и палочки ватные,</a:t>
              </a:r>
            </a:p>
            <a:p>
              <a:pPr eaLnBrk="1" hangingPunct="1"/>
              <a:r>
                <a:rPr lang="ru-RU" sz="2400" b="1" i="1">
                  <a:solidFill>
                    <a:srgbClr val="000099"/>
                  </a:solidFill>
                  <a:latin typeface="Arial" charset="0"/>
                </a:rPr>
                <a:t>Краска, водичка и карандаш</a:t>
              </a:r>
            </a:p>
            <a:p>
              <a:pPr eaLnBrk="1" hangingPunct="1"/>
              <a:r>
                <a:rPr lang="ru-RU" sz="2400" b="1" i="1">
                  <a:solidFill>
                    <a:srgbClr val="000099"/>
                  </a:solidFill>
                  <a:latin typeface="Arial" charset="0"/>
                </a:rPr>
                <a:t>Вот, что нам нужно. И время приятное,</a:t>
              </a:r>
            </a:p>
            <a:p>
              <a:pPr eaLnBrk="1" hangingPunct="1"/>
              <a:r>
                <a:rPr lang="ru-RU" sz="2400" b="1" i="1">
                  <a:solidFill>
                    <a:srgbClr val="000099"/>
                  </a:solidFill>
                  <a:latin typeface="Arial" charset="0"/>
                </a:rPr>
                <a:t>Чтоб получился рисуночек наш.</a:t>
              </a:r>
              <a:endParaRPr lang="ru-RU">
                <a:solidFill>
                  <a:srgbClr val="000099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688" y="2565400"/>
            <a:ext cx="225266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8084">
            <a:off x="473075" y="3692525"/>
            <a:ext cx="34512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51161">
            <a:off x="4362450" y="3798888"/>
            <a:ext cx="444023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ИННА\ВСЕ ДЛЯ САДА\ГРУППА 72\ЗИМНИЕ ОЛИМПИЙСКИЕ ИГРЫ\ПУАНТИЛИЗМ\Без имеЫКПР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30200"/>
            <a:ext cx="6424612" cy="96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4932363" y="330200"/>
            <a:ext cx="3960812" cy="252095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4716463" y="9525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Рисовать мы будем Зайку-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Олимпийский талисман.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Контур обведем сначала,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Чтобы легче было нам.</a:t>
            </a:r>
          </a:p>
        </p:txBody>
      </p:sp>
      <p:grpSp>
        <p:nvGrpSpPr>
          <p:cNvPr id="6149" name="Группа 4"/>
          <p:cNvGrpSpPr>
            <a:grpSpLocks/>
          </p:cNvGrpSpPr>
          <p:nvPr/>
        </p:nvGrpSpPr>
        <p:grpSpPr bwMode="auto">
          <a:xfrm>
            <a:off x="461963" y="735013"/>
            <a:ext cx="4092575" cy="5646737"/>
            <a:chOff x="461963" y="735013"/>
            <a:chExt cx="4092575" cy="5646737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461963" y="735013"/>
              <a:ext cx="4092575" cy="564673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3" name="Picture 11" descr="D:\ИННА\ВСЕ ДЛЯ САДА\ГРУППА 72\ЗИМНИЕ ОЛИМПИЙСКИЕ ИГРЫ\ПУАНТИЛИЗМ\Новая папка (2)\IMG_20131122_14010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42" y="867126"/>
              <a:ext cx="3843416" cy="538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D:\ИННА\ВСЕ ДЛЯ САДА\ГРУППА 72\ЗИМНИЕ ОЛИМПИЙСКИЕ ИГРЫ\ПУАНТИЛИЗМ\И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037" flipH="1">
            <a:off x="4137025" y="-514350"/>
            <a:ext cx="6289675" cy="90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787900" y="333375"/>
            <a:ext cx="3960813" cy="2159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5148263" y="7651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. </a:t>
            </a:r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5154613" y="836613"/>
            <a:ext cx="33321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В краску палочкой макнем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Точки рисовать начнем.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Можно рисовать их в ряд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Или тыкать наугад.</a:t>
            </a:r>
          </a:p>
          <a:p>
            <a:pPr algn="ctr"/>
            <a:endParaRPr lang="ru-RU" sz="2000" b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7174" name="Группа 1"/>
          <p:cNvGrpSpPr>
            <a:grpSpLocks/>
          </p:cNvGrpSpPr>
          <p:nvPr/>
        </p:nvGrpSpPr>
        <p:grpSpPr bwMode="auto">
          <a:xfrm>
            <a:off x="323850" y="581025"/>
            <a:ext cx="4103688" cy="5759450"/>
            <a:chOff x="323528" y="581025"/>
            <a:chExt cx="4104456" cy="575945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323528" y="581025"/>
              <a:ext cx="4104456" cy="57594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78" name="Picture 11" descr="D:\ИННА\ВСЕ ДЛЯ САДА\ГРУППА 72\ЗИМНИЕ ОЛИМПИЙСКИЕ ИГРЫ\ПУАНТИЛИЗМ\Новая папка (2)\IMG_20131122_14012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65175"/>
              <a:ext cx="3799973" cy="546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ИННА\ВСЕ ДЛЯ САДА\ГРУППА 72\ЗИМНИЕ ОЛИМПИЙСКИЕ ИГРЫ\ПУАНТИЛИЗМ\Без имНУК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136">
            <a:off x="4164013" y="587375"/>
            <a:ext cx="6254750" cy="93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716463" y="188913"/>
            <a:ext cx="4176712" cy="2519362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3127375" y="36576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4068763" y="604838"/>
            <a:ext cx="5432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Если нужен нам объем,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То, пожалуйста, вот он!</a:t>
            </a:r>
          </a:p>
          <a:p>
            <a:pPr algn="ctr"/>
            <a:r>
              <a:rPr lang="ru-RU" sz="2000" smtClean="0">
                <a:solidFill>
                  <a:srgbClr val="000099"/>
                </a:solidFill>
                <a:latin typeface="Arial" charset="0"/>
              </a:rPr>
              <a:t>С краю </a:t>
            </a:r>
            <a:r>
              <a:rPr lang="ru-RU" sz="2000" dirty="0">
                <a:solidFill>
                  <a:srgbClr val="000099"/>
                </a:solidFill>
                <a:latin typeface="Arial" charset="0"/>
              </a:rPr>
              <a:t>– часто, 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в центре – редко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" charset="0"/>
              </a:rPr>
              <a:t>Точки мы поставим метко!</a:t>
            </a:r>
          </a:p>
          <a:p>
            <a:pPr algn="ctr"/>
            <a:endParaRPr lang="ru-RU" sz="2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6600825" y="12049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200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8199" name="Группа 3"/>
          <p:cNvGrpSpPr>
            <a:grpSpLocks/>
          </p:cNvGrpSpPr>
          <p:nvPr/>
        </p:nvGrpSpPr>
        <p:grpSpPr bwMode="auto">
          <a:xfrm>
            <a:off x="307975" y="604838"/>
            <a:ext cx="4119563" cy="5776912"/>
            <a:chOff x="307975" y="604748"/>
            <a:chExt cx="4119563" cy="5777001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307975" y="604748"/>
              <a:ext cx="4119563" cy="57770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3" name="Picture 13" descr="D:\ИННА\ВСЕ ДЛЯ САДА\ГРУППА 72\ЗИМНИЕ ОЛИМПИЙСКИЕ ИГРЫ\ПУАНТИЛИЗМ\Новая папка (2)\IMG_20131122_14014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01" y="772998"/>
              <a:ext cx="3901262" cy="545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16463" y="404813"/>
            <a:ext cx="4176712" cy="2663825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9" name="Picture 2" descr="D:\ИННА\ВСЕ ДЛЯ САДА\ГРУППА 72\ЗИМНИЕ ОЛИМПИЙСКИЕ ИГРЫ\ПУАНТИЛИЗМ\Без имЕВРЬ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9494">
            <a:off x="3827463" y="1123950"/>
            <a:ext cx="5768975" cy="86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567238" y="841375"/>
            <a:ext cx="4572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Глазки, носик мы закрасим,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Бантиком ее украсим.</a:t>
            </a:r>
          </a:p>
          <a:p>
            <a:pPr algn="ctr"/>
            <a:endParaRPr lang="ru-RU" sz="200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Заинька красива? Очень!</a:t>
            </a:r>
          </a:p>
          <a:p>
            <a:pPr algn="ctr"/>
            <a:r>
              <a:rPr lang="ru-RU" sz="2000">
                <a:solidFill>
                  <a:srgbClr val="000099"/>
                </a:solidFill>
                <a:latin typeface="Arial" charset="0"/>
              </a:rPr>
              <a:t>И готова мчаться в Сочи!</a:t>
            </a:r>
          </a:p>
        </p:txBody>
      </p:sp>
      <p:grpSp>
        <p:nvGrpSpPr>
          <p:cNvPr id="9221" name="Группа 3"/>
          <p:cNvGrpSpPr>
            <a:grpSpLocks/>
          </p:cNvGrpSpPr>
          <p:nvPr/>
        </p:nvGrpSpPr>
        <p:grpSpPr bwMode="auto">
          <a:xfrm>
            <a:off x="307975" y="549275"/>
            <a:ext cx="4176713" cy="5791200"/>
            <a:chOff x="307975" y="549275"/>
            <a:chExt cx="4176713" cy="5791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307975" y="549275"/>
              <a:ext cx="4176713" cy="5791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25" name="Picture 11" descr="D:\ИННА\ВСЕ ДЛЯ САДА\ГРУППА 72\ЗИМНИЕ ОЛИМПИЙСКИЕ ИГРЫ\ПУАНТИЛИЗМ\Новая папка (2)\IMG_20131122_14020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96" y="697113"/>
              <a:ext cx="3887869" cy="549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ИННА\ВСЕ ДЛЯ САДА\ГРУППА 72\ЗИМНИЕ ОЛИМПИЙСКИЕ ИГРЫ\ПУАНТИЛИЗМ\И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-128588"/>
            <a:ext cx="6408737" cy="960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5086350" y="773113"/>
            <a:ext cx="3529013" cy="2303462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4716463" y="1323975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99"/>
                </a:solidFill>
                <a:latin typeface="Arial" charset="0"/>
              </a:rPr>
              <a:t>Тут снежинки закружились</a:t>
            </a:r>
          </a:p>
          <a:p>
            <a:pPr algn="ctr"/>
            <a:r>
              <a:rPr lang="ru-RU">
                <a:solidFill>
                  <a:srgbClr val="000099"/>
                </a:solidFill>
                <a:latin typeface="Arial" charset="0"/>
              </a:rPr>
              <a:t>И на землю опустились.</a:t>
            </a:r>
          </a:p>
          <a:p>
            <a:pPr algn="ctr"/>
            <a:r>
              <a:rPr lang="ru-RU">
                <a:solidFill>
                  <a:srgbClr val="000099"/>
                </a:solidFill>
                <a:latin typeface="Arial" charset="0"/>
              </a:rPr>
              <a:t>Успокоились… И вот -</a:t>
            </a:r>
          </a:p>
          <a:p>
            <a:pPr algn="ctr"/>
            <a:r>
              <a:rPr lang="ru-RU">
                <a:solidFill>
                  <a:srgbClr val="000099"/>
                </a:solidFill>
                <a:latin typeface="Arial" charset="0"/>
              </a:rPr>
              <a:t>Появился тут сугроб</a:t>
            </a:r>
            <a:endParaRPr lang="ru-RU"/>
          </a:p>
        </p:txBody>
      </p:sp>
      <p:grpSp>
        <p:nvGrpSpPr>
          <p:cNvPr id="10245" name="Группа 3"/>
          <p:cNvGrpSpPr>
            <a:grpSpLocks/>
          </p:cNvGrpSpPr>
          <p:nvPr/>
        </p:nvGrpSpPr>
        <p:grpSpPr bwMode="auto">
          <a:xfrm>
            <a:off x="307975" y="620713"/>
            <a:ext cx="4176713" cy="5832475"/>
            <a:chOff x="307975" y="620688"/>
            <a:chExt cx="4176713" cy="5832647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307975" y="620688"/>
              <a:ext cx="4176713" cy="583264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9" name="Picture 10" descr="D:\ИННА\ВСЕ ДЛЯ САДА\ГРУППА 72\ЗИМНИЕ ОЛИМПИЙСКИЕ ИГРЫ\ПУАНТИЛИЗМ\Новая папка (2)\IMG_20131122_14021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36" y="817693"/>
              <a:ext cx="3863711" cy="54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272337" cy="3071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89" y="-171400"/>
            <a:ext cx="7573894" cy="3434299"/>
          </a:xfrm>
          <a:prstGeom prst="snip2DiagRect">
            <a:avLst>
              <a:gd name="adj1" fmla="val 20750"/>
              <a:gd name="adj2" fmla="val 33266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806450" y="981075"/>
            <a:ext cx="7488238" cy="2092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Точками,   теперь   известно,</a:t>
            </a:r>
          </a:p>
          <a:p>
            <a:pPr algn="ctr">
              <a:defRPr/>
            </a:pPr>
            <a:r>
              <a:rPr lang="ru-RU" sz="2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Рисовать   всем    интересно.</a:t>
            </a:r>
          </a:p>
          <a:p>
            <a:pPr algn="ctr">
              <a:defRPr/>
            </a:pPr>
            <a:r>
              <a:rPr lang="ru-RU" sz="2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Увлекательно,     забавно</a:t>
            </a:r>
          </a:p>
          <a:p>
            <a:pPr algn="ctr">
              <a:defRPr/>
            </a:pPr>
            <a:r>
              <a:rPr lang="ru-RU" sz="2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  немного    своенравно!</a:t>
            </a:r>
          </a:p>
          <a:p>
            <a:pPr algn="ctr">
              <a:defRPr/>
            </a:pPr>
            <a:endParaRPr lang="ru-RU" sz="2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187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177</cp:revision>
  <dcterms:created xsi:type="dcterms:W3CDTF">2012-08-03T14:19:32Z</dcterms:created>
  <dcterms:modified xsi:type="dcterms:W3CDTF">2013-12-12T11:43:41Z</dcterms:modified>
</cp:coreProperties>
</file>