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80" autoAdjust="0"/>
  </p:normalViewPr>
  <p:slideViewPr>
    <p:cSldViewPr>
      <p:cViewPr varScale="1">
        <p:scale>
          <a:sx n="98" d="100"/>
          <a:sy n="98" d="100"/>
        </p:scale>
        <p:origin x="-3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62FC-F797-4AD3-9A53-54DCA77E825F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157F-FD69-4D46-A870-5D44DE75A43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62FC-F797-4AD3-9A53-54DCA77E825F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157F-FD69-4D46-A870-5D44DE75A4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62FC-F797-4AD3-9A53-54DCA77E825F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157F-FD69-4D46-A870-5D44DE75A4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62FC-F797-4AD3-9A53-54DCA77E825F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157F-FD69-4D46-A870-5D44DE75A4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62FC-F797-4AD3-9A53-54DCA77E825F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157F-FD69-4D46-A870-5D44DE75A4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62FC-F797-4AD3-9A53-54DCA77E825F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157F-FD69-4D46-A870-5D44DE75A4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62FC-F797-4AD3-9A53-54DCA77E825F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157F-FD69-4D46-A870-5D44DE75A43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62FC-F797-4AD3-9A53-54DCA77E825F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157F-FD69-4D46-A870-5D44DE75A4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62FC-F797-4AD3-9A53-54DCA77E825F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157F-FD69-4D46-A870-5D44DE75A4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62FC-F797-4AD3-9A53-54DCA77E825F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157F-FD69-4D46-A870-5D44DE75A4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62FC-F797-4AD3-9A53-54DCA77E825F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157F-FD69-4D46-A870-5D44DE75A43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11762FC-F797-4AD3-9A53-54DCA77E825F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1157F-FD69-4D46-A870-5D44DE75A4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025872"/>
              </p:ext>
            </p:extLst>
          </p:nvPr>
        </p:nvGraphicFramePr>
        <p:xfrm>
          <a:off x="1286327" y="1372114"/>
          <a:ext cx="6629000" cy="4251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059"/>
                <a:gridCol w="1042059"/>
                <a:gridCol w="1042059"/>
                <a:gridCol w="1042059"/>
                <a:gridCol w="1255491"/>
                <a:gridCol w="1205273"/>
              </a:tblGrid>
              <a:tr h="1624690"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   З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69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5697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5" y="5623432"/>
            <a:ext cx="1259632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327" y="5721675"/>
            <a:ext cx="1152127" cy="1222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118" y="5721675"/>
            <a:ext cx="1224136" cy="1222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573" y="5733254"/>
            <a:ext cx="1368151" cy="1222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767568"/>
            <a:ext cx="1224136" cy="1222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361" y="5786177"/>
            <a:ext cx="1152525" cy="1222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4" y="4653136"/>
            <a:ext cx="1152525" cy="1068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3501008"/>
            <a:ext cx="115252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4653136"/>
            <a:ext cx="1286326" cy="1133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0" y="3501008"/>
            <a:ext cx="1243797" cy="1295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5" y="2420888"/>
            <a:ext cx="100012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5" y="1340768"/>
            <a:ext cx="1000125" cy="1072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0" y="188640"/>
            <a:ext cx="1000125" cy="1147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763359"/>
            <a:ext cx="990600" cy="1147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361" y="188640"/>
            <a:ext cx="1102179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2413152"/>
            <a:ext cx="1115066" cy="1087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3" y="1336405"/>
            <a:ext cx="1115067" cy="1076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896" y="43774"/>
            <a:ext cx="6926263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214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32424E-6 L 0.14965 -0.597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83" y="-298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-0.01548 L -0.02934 -0.6024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" y="-293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98 -0.03143 L 0.23646 -0.5904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15" y="-279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75641E-7 L 0.61424 -0.4074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12" y="-20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789E-6 L 0.13785 -0.5761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92" y="-28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22024E-6 L -0.46979 -0.3903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90" y="-195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78253E-6 L -0.37396 -0.0628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98" y="-3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42269E-6 L -0.24792 -0.2348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96" y="-117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9764E-6 L 0.71094 -0.0836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38" y="-4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55974E-6 L 0.1974 0.2988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61" y="149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523E-6 L 0.29983 0.4670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83" y="233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36122E-6 L 0.41702 0.6189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51" y="309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5022E-7 L -0.54219 -0.3880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118" y="-194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57523E-6 L -0.36476 0.6288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47" y="31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9.54472E-7 L 0.27569 -0.33557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85" y="-16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23873E-6 L -0.26164 0.3099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90" y="154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63E-6 L -0.16719 0.47793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68" y="238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9253538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44824"/>
            <a:ext cx="8784977" cy="122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624711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</TotalTime>
  <Words>2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мнематаблица</dc:title>
  <dc:creator>захар</dc:creator>
  <cp:lastModifiedBy>Z</cp:lastModifiedBy>
  <cp:revision>31</cp:revision>
  <dcterms:created xsi:type="dcterms:W3CDTF">2013-06-09T04:41:39Z</dcterms:created>
  <dcterms:modified xsi:type="dcterms:W3CDTF">2015-01-15T10:56:11Z</dcterms:modified>
</cp:coreProperties>
</file>