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5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056;&#1080;&#1076;&#1072;\Desktop\majsky%20zhuk%20(1).mp3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Рида\Desktop\scarabe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0"/>
            <a:ext cx="6480720" cy="6858000"/>
          </a:xfrm>
          <a:prstGeom prst="rect">
            <a:avLst/>
          </a:prstGeom>
          <a:noFill/>
        </p:spPr>
      </p:pic>
      <p:pic>
        <p:nvPicPr>
          <p:cNvPr id="3" name="majsky zhuk (1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532440" y="609329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Картинки\жу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076780" cy="285293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211960" y="2564904"/>
            <a:ext cx="4514800" cy="396044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3" name="Picture 5" descr="H:\Картинки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5013176"/>
            <a:ext cx="1368152" cy="1501155"/>
          </a:xfrm>
          <a:prstGeom prst="rect">
            <a:avLst/>
          </a:prstGeom>
          <a:noFill/>
        </p:spPr>
      </p:pic>
      <p:pic>
        <p:nvPicPr>
          <p:cNvPr id="2054" name="Picture 6" descr="H:\Картинки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085184"/>
            <a:ext cx="1368152" cy="1429147"/>
          </a:xfrm>
          <a:prstGeom prst="rect">
            <a:avLst/>
          </a:prstGeom>
          <a:noFill/>
        </p:spPr>
      </p:pic>
      <p:pic>
        <p:nvPicPr>
          <p:cNvPr id="2055" name="Picture 7" descr="H:\Картинки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085184"/>
            <a:ext cx="1224136" cy="1429147"/>
          </a:xfrm>
          <a:prstGeom prst="rect">
            <a:avLst/>
          </a:prstGeom>
          <a:noFill/>
        </p:spPr>
      </p:pic>
      <p:pic>
        <p:nvPicPr>
          <p:cNvPr id="2056" name="Picture 8" descr="H:\Картинки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924944"/>
            <a:ext cx="1224136" cy="1440160"/>
          </a:xfrm>
          <a:prstGeom prst="rect">
            <a:avLst/>
          </a:prstGeom>
          <a:noFill/>
        </p:spPr>
      </p:pic>
      <p:pic>
        <p:nvPicPr>
          <p:cNvPr id="2057" name="Picture 9" descr="H:\Картинки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152" y="2996952"/>
            <a:ext cx="1224136" cy="1440160"/>
          </a:xfrm>
          <a:prstGeom prst="rect">
            <a:avLst/>
          </a:prstGeom>
          <a:noFill/>
        </p:spPr>
      </p:pic>
      <p:pic>
        <p:nvPicPr>
          <p:cNvPr id="2058" name="Picture 10" descr="H:\Картинки\жу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2924944"/>
            <a:ext cx="1224137" cy="15011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Картинки\ёж ползё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9"/>
            <a:ext cx="3240360" cy="2664295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355976" y="3212976"/>
            <a:ext cx="4392488" cy="3384376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H:\Картинки\ёж ползёт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3356992"/>
            <a:ext cx="1440160" cy="1080120"/>
          </a:xfrm>
          <a:prstGeom prst="rect">
            <a:avLst/>
          </a:prstGeom>
          <a:noFill/>
        </p:spPr>
      </p:pic>
      <p:pic>
        <p:nvPicPr>
          <p:cNvPr id="3076" name="Picture 4" descr="H:\Картинки\ёж ползёт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5373216"/>
            <a:ext cx="1368152" cy="1040333"/>
          </a:xfrm>
          <a:prstGeom prst="rect">
            <a:avLst/>
          </a:prstGeom>
          <a:noFill/>
        </p:spPr>
      </p:pic>
      <p:pic>
        <p:nvPicPr>
          <p:cNvPr id="3077" name="Picture 5" descr="H:\Картинки\ёж ползёт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3356992"/>
            <a:ext cx="1296144" cy="1080120"/>
          </a:xfrm>
          <a:prstGeom prst="rect">
            <a:avLst/>
          </a:prstGeom>
          <a:noFill/>
        </p:spPr>
      </p:pic>
      <p:pic>
        <p:nvPicPr>
          <p:cNvPr id="3078" name="Picture 6" descr="H:\Картинки\ёж ползёт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68144" y="5373216"/>
            <a:ext cx="1368152" cy="1080120"/>
          </a:xfrm>
          <a:prstGeom prst="rect">
            <a:avLst/>
          </a:prstGeom>
          <a:noFill/>
        </p:spPr>
      </p:pic>
      <p:pic>
        <p:nvPicPr>
          <p:cNvPr id="3079" name="Picture 7" descr="H:\Картинки\ёж ползёт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380312" y="3356992"/>
            <a:ext cx="1296144" cy="1080119"/>
          </a:xfrm>
          <a:prstGeom prst="rect">
            <a:avLst/>
          </a:prstGeom>
          <a:noFill/>
        </p:spPr>
      </p:pic>
      <p:pic>
        <p:nvPicPr>
          <p:cNvPr id="3080" name="Picture 8" descr="H:\Картинки\ёж ползёт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08304" y="5301208"/>
            <a:ext cx="1296144" cy="11123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Рида\Desktop\bufo-bu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600400" cy="27241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427984" y="3284984"/>
            <a:ext cx="4392488" cy="324036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Users\Рида\Desktop\bufo-bu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284984"/>
            <a:ext cx="2016224" cy="1623243"/>
          </a:xfrm>
          <a:prstGeom prst="rect">
            <a:avLst/>
          </a:prstGeom>
          <a:noFill/>
        </p:spPr>
      </p:pic>
      <p:pic>
        <p:nvPicPr>
          <p:cNvPr id="4100" name="Picture 4" descr="C:\Users\Рида\Desktop\bufo-bu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284984"/>
            <a:ext cx="2232248" cy="1584176"/>
          </a:xfrm>
          <a:prstGeom prst="rect">
            <a:avLst/>
          </a:prstGeom>
          <a:noFill/>
        </p:spPr>
      </p:pic>
      <p:pic>
        <p:nvPicPr>
          <p:cNvPr id="4101" name="Picture 5" descr="C:\Users\Рида\Desktop\bufo-bu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941168"/>
            <a:ext cx="2160240" cy="1551235"/>
          </a:xfrm>
          <a:prstGeom prst="rect">
            <a:avLst/>
          </a:prstGeom>
          <a:noFill/>
        </p:spPr>
      </p:pic>
      <p:pic>
        <p:nvPicPr>
          <p:cNvPr id="4102" name="Picture 6" descr="C:\Users\Рида\Desktop\bufo-bu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869160"/>
            <a:ext cx="2113210" cy="1551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:\Картинки\груш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848"/>
            <a:ext cx="1989759" cy="2376264"/>
          </a:xfrm>
          <a:prstGeom prst="rect">
            <a:avLst/>
          </a:prstGeom>
          <a:noFill/>
        </p:spPr>
      </p:pic>
      <p:pic>
        <p:nvPicPr>
          <p:cNvPr id="5123" name="Picture 3" descr="H:\Картинки\яблоко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204864"/>
            <a:ext cx="2088231" cy="2209428"/>
          </a:xfrm>
          <a:prstGeom prst="rect">
            <a:avLst/>
          </a:prstGeom>
          <a:noFill/>
        </p:spPr>
      </p:pic>
      <p:pic>
        <p:nvPicPr>
          <p:cNvPr id="5124" name="Picture 4" descr="H:\Картинки\банан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844824"/>
            <a:ext cx="2699792" cy="2448272"/>
          </a:xfrm>
          <a:prstGeom prst="rect">
            <a:avLst/>
          </a:prstGeom>
          <a:noFill/>
        </p:spPr>
      </p:pic>
      <p:pic>
        <p:nvPicPr>
          <p:cNvPr id="5125" name="Picture 5" descr="H:\Картинки\лыж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39952" y="1700808"/>
            <a:ext cx="2448272" cy="2684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Картинки\роз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2664321" cy="3157785"/>
          </a:xfrm>
          <a:prstGeom prst="rect">
            <a:avLst/>
          </a:prstGeom>
          <a:noFill/>
        </p:spPr>
      </p:pic>
      <p:pic>
        <p:nvPicPr>
          <p:cNvPr id="6147" name="Picture 3" descr="H:\Картинки\ландыш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713" y="1628800"/>
            <a:ext cx="2592287" cy="3024336"/>
          </a:xfrm>
          <a:prstGeom prst="rect">
            <a:avLst/>
          </a:prstGeom>
          <a:noFill/>
        </p:spPr>
      </p:pic>
      <p:pic>
        <p:nvPicPr>
          <p:cNvPr id="6148" name="Picture 4" descr="H:\Картинки\тюльпан алы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1556792"/>
            <a:ext cx="2520280" cy="2977902"/>
          </a:xfrm>
          <a:prstGeom prst="rect">
            <a:avLst/>
          </a:prstGeom>
          <a:noFill/>
        </p:spPr>
      </p:pic>
      <p:pic>
        <p:nvPicPr>
          <p:cNvPr id="6149" name="Picture 5" descr="H:\Картинки\ножницы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2087724" y="2528900"/>
            <a:ext cx="309634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Картинки\сапо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44824"/>
            <a:ext cx="2448272" cy="2436862"/>
          </a:xfrm>
          <a:prstGeom prst="rect">
            <a:avLst/>
          </a:prstGeom>
          <a:noFill/>
        </p:spPr>
      </p:pic>
      <p:pic>
        <p:nvPicPr>
          <p:cNvPr id="7171" name="Picture 3" descr="H:\Картинки\туфл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988840"/>
            <a:ext cx="2664296" cy="2525266"/>
          </a:xfrm>
          <a:prstGeom prst="rect">
            <a:avLst/>
          </a:prstGeom>
          <a:noFill/>
        </p:spPr>
      </p:pic>
      <p:pic>
        <p:nvPicPr>
          <p:cNvPr id="7172" name="Picture 4" descr="H:\Картинки\таточки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68456" y="1916832"/>
            <a:ext cx="2375544" cy="2664296"/>
          </a:xfrm>
          <a:prstGeom prst="rect">
            <a:avLst/>
          </a:prstGeom>
          <a:noFill/>
        </p:spPr>
      </p:pic>
      <p:pic>
        <p:nvPicPr>
          <p:cNvPr id="7173" name="Picture 5" descr="H:\Картинки\ежеви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056" y="2204864"/>
            <a:ext cx="2088232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Картинки\тиг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2483768" cy="2093218"/>
          </a:xfrm>
          <a:prstGeom prst="rect">
            <a:avLst/>
          </a:prstGeom>
          <a:noFill/>
        </p:spPr>
      </p:pic>
      <p:pic>
        <p:nvPicPr>
          <p:cNvPr id="8196" name="Picture 4" descr="H:\Картинки\бел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420888"/>
            <a:ext cx="2016224" cy="2232248"/>
          </a:xfrm>
          <a:prstGeom prst="rect">
            <a:avLst/>
          </a:prstGeom>
          <a:noFill/>
        </p:spPr>
      </p:pic>
      <p:pic>
        <p:nvPicPr>
          <p:cNvPr id="8198" name="Picture 6" descr="C:\Users\Рида\Desktop\932854-208315-53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776" y="2780928"/>
            <a:ext cx="1872208" cy="1800200"/>
          </a:xfrm>
          <a:prstGeom prst="rect">
            <a:avLst/>
          </a:prstGeom>
          <a:noFill/>
        </p:spPr>
      </p:pic>
      <p:pic>
        <p:nvPicPr>
          <p:cNvPr id="1026" name="Picture 2" descr="C:\Users\Рида\Desktop\разное\f96c7a825509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2492896"/>
            <a:ext cx="2520280" cy="216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0</Words>
  <Application>Microsoft Office PowerPoint</Application>
  <PresentationFormat>Экран (4:3)</PresentationFormat>
  <Paragraphs>0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Рида</dc:creator>
  <cp:lastModifiedBy>RePack by SPecialiST</cp:lastModifiedBy>
  <cp:revision>17</cp:revision>
  <dcterms:created xsi:type="dcterms:W3CDTF">2014-04-10T15:09:25Z</dcterms:created>
  <dcterms:modified xsi:type="dcterms:W3CDTF">2015-03-06T05:12:12Z</dcterms:modified>
</cp:coreProperties>
</file>