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6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D991-38EB-4797-A863-1150F9C6EFEA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59A9-7C47-4425-9F11-4E46EC2130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D991-38EB-4797-A863-1150F9C6EFEA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59A9-7C47-4425-9F11-4E46EC2130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D991-38EB-4797-A863-1150F9C6EFEA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59A9-7C47-4425-9F11-4E46EC2130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D991-38EB-4797-A863-1150F9C6EFEA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59A9-7C47-4425-9F11-4E46EC2130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D991-38EB-4797-A863-1150F9C6EFEA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59A9-7C47-4425-9F11-4E46EC2130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D991-38EB-4797-A863-1150F9C6EFEA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59A9-7C47-4425-9F11-4E46EC2130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D991-38EB-4797-A863-1150F9C6EFEA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59A9-7C47-4425-9F11-4E46EC2130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D991-38EB-4797-A863-1150F9C6EFEA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59A9-7C47-4425-9F11-4E46EC2130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D991-38EB-4797-A863-1150F9C6EFEA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59A9-7C47-4425-9F11-4E46EC2130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D991-38EB-4797-A863-1150F9C6EFEA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59A9-7C47-4425-9F11-4E46EC2130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D991-38EB-4797-A863-1150F9C6EFEA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59A9-7C47-4425-9F11-4E46EC2130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1D991-38EB-4797-A863-1150F9C6EFEA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759A9-7C47-4425-9F11-4E46EC21308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304800"/>
            <a:ext cx="3960813" cy="1431925"/>
          </a:xfrm>
        </p:spPr>
        <p:txBody>
          <a:bodyPr/>
          <a:lstStyle/>
          <a:p>
            <a:r>
              <a:rPr lang="ru-RU" sz="2400"/>
              <a:t>Телевизионный конкурс рисунков «Мой любимый мультфильм»</a:t>
            </a:r>
          </a:p>
        </p:txBody>
      </p:sp>
      <p:pic>
        <p:nvPicPr>
          <p:cNvPr id="16389" name="Picture 5" descr="SDC1169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266630">
            <a:off x="250825" y="2060575"/>
            <a:ext cx="4105275" cy="3079750"/>
          </a:xfrm>
          <a:prstGeom prst="rect">
            <a:avLst/>
          </a:prstGeom>
          <a:noFill/>
        </p:spPr>
      </p:pic>
      <p:pic>
        <p:nvPicPr>
          <p:cNvPr id="16390" name="Picture 6" descr="SDC1169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98963" y="260350"/>
            <a:ext cx="4745037" cy="3559175"/>
          </a:xfrm>
          <a:prstGeom prst="rect">
            <a:avLst/>
          </a:prstGeom>
          <a:noFill/>
        </p:spPr>
      </p:pic>
      <p:pic>
        <p:nvPicPr>
          <p:cNvPr id="16391" name="Picture 7" descr="SDC1169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4162425"/>
            <a:ext cx="3594100" cy="2695575"/>
          </a:xfrm>
          <a:prstGeom prst="rect">
            <a:avLst/>
          </a:prstGeom>
          <a:noFill/>
        </p:spPr>
      </p:pic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1692275" y="5697538"/>
            <a:ext cx="15351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mtClean="0"/>
              <a:t>2013 </a:t>
            </a:r>
            <a:r>
              <a:rPr lang="ru-RU" dirty="0"/>
              <a:t>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Телевизионный конкурс рисунков «Мой любимый мультфильм»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Телевизионный конкурс рисунков «Мой любимый мультфильм»</dc:title>
  <dc:creator>Admin</dc:creator>
  <cp:lastModifiedBy>Admin</cp:lastModifiedBy>
  <cp:revision>1</cp:revision>
  <dcterms:created xsi:type="dcterms:W3CDTF">2013-11-01T09:51:40Z</dcterms:created>
  <dcterms:modified xsi:type="dcterms:W3CDTF">2013-11-01T09:52:20Z</dcterms:modified>
</cp:coreProperties>
</file>