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7" r:id="rId2"/>
    <p:sldId id="263" r:id="rId3"/>
    <p:sldId id="262" r:id="rId4"/>
    <p:sldId id="260" r:id="rId5"/>
    <p:sldId id="264" r:id="rId6"/>
    <p:sldId id="259" r:id="rId7"/>
    <p:sldId id="256" r:id="rId8"/>
    <p:sldId id="265" r:id="rId9"/>
    <p:sldId id="267" r:id="rId10"/>
    <p:sldId id="268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961" autoAdjust="0"/>
  </p:normalViewPr>
  <p:slideViewPr>
    <p:cSldViewPr>
      <p:cViewPr>
        <p:scale>
          <a:sx n="75" d="100"/>
          <a:sy n="75" d="100"/>
        </p:scale>
        <p:origin x="-1666" y="-2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4D47D-B3A1-496D-814A-A8B53DD4C122}" type="datetimeFigureOut">
              <a:rPr lang="ru-RU" smtClean="0"/>
              <a:pPr/>
              <a:t>16.02.2015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99B50B-912F-4ACE-97C3-418AA520BF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Посмотрите! Такой видят космонавты Землю из космоса. </a:t>
            </a:r>
            <a:r>
              <a:rPr lang="ru-RU" sz="2400" b="0" dirty="0" err="1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Голубым</a:t>
            </a:r>
            <a:r>
              <a:rPr lang="ru-RU" sz="2400" b="0" dirty="0" smtClean="0">
                <a:solidFill>
                  <a:schemeClr val="bg2">
                    <a:lumMod val="25000"/>
                  </a:schemeClr>
                </a:solidFill>
                <a:latin typeface="+mn-lt"/>
                <a:cs typeface="Times New Roman" pitchFamily="18" charset="0"/>
              </a:rPr>
              <a:t> цветом изображены моря, океаны, реки нашей планеты.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Если присмотреться внимательно, то можно увидеть, что на нашей планете воды больше, чем суши.</a:t>
            </a:r>
          </a:p>
          <a:p>
            <a:endParaRPr lang="ru-RU" sz="2400" b="0" dirty="0">
              <a:latin typeface="+mn-lt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9B50B-912F-4ACE-97C3-418AA520BFF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 Как называется водоём, созданный человеком для хранения большого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количества пресной   воды? (водохранилище)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9B50B-912F-4ACE-97C3-418AA520BFF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морях, в океанах, как вы знаете, вода - солёная.  Жить в такой воде могут только морские обитатели.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9B50B-912F-4ACE-97C3-418AA520BFF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Людям и многим другим существам  употреблять такую воду не возможно. 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9B50B-912F-4ACE-97C3-418AA520BFF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Пресной воды намного меньше, чем солёной и с каждым годом её становится всё меньше.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9B50B-912F-4ACE-97C3-418AA520BFF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Большие запасы пресной воды находятся в айсбергах.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9B50B-912F-4ACE-97C3-418AA520BFF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 собственной тяжестью  края ледяных гор обламываются и оказываются в воде. Эти  громадные айсберги много лет плавают в океане.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9B50B-912F-4ACE-97C3-418AA520BFF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Для того,</a:t>
            </a:r>
            <a:r>
              <a:rPr lang="ru-RU" baseline="0" dirty="0" smtClean="0"/>
              <a:t> чтобы иметь запас воды, человек научился создавать искусственные водохранилища с пресной водой.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9B50B-912F-4ACE-97C3-418AA520BFF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9B50B-912F-4ACE-97C3-418AA520BFF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Ребята, как  называют сооружение, которое перекрывает течение воды, тем самым поднимая уровень воды в реке? (плотина)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99B50B-912F-4ACE-97C3-418AA520BFF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2/16/2015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82;%20&#1082;&#1086;&#1085;&#1082;&#1091;&#1088;&#1089;&#1091;%20&#1092;&#1077;&#1074;&#1088;&#1072;&#1083;&#1100;%202015%20&#1075;\&#1042;&#1054;&#1044;&#1040;\&#1092;&#1080;&#1083;&#1100;&#1084;%20&#1072;&#1081;&#1089;&#1073;&#1077;&#1088;&#1075;&#1080;\&#1052;&#1086;&#1081;%20&#1092;&#1080;&#1083;&#1100;&#1084;%20&#1072;&#1081;&#1089;&#1073;&#1077;&#1088;&#1075;~1.avi" TargetMode="Externa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82;%20&#1082;&#1086;&#1085;&#1082;&#1091;&#1088;&#1089;&#1091;%20&#1092;&#1077;&#1074;&#1088;&#1072;&#1083;&#1100;%202015%20&#1075;\&#1042;&#1054;&#1044;&#1040;\&#1092;&#1080;&#1083;&#1100;&#1084;%20&#1072;&#1081;&#1089;&#1073;&#1077;&#1088;&#1075;&#1080;\&#1052;&#1086;&#1081;%20&#1092;&#1080;&#1083;&#1100;&#1084;%20&#1055;&#1083;&#1086;&#1090;&#1080;&#1085;&#1072;%20&#1090;%20&#1074;&#1086;&#1076;&#1086;&#1093;&#1088;&#1072;&#1085;&#1080;&#1083;&#1080;&#1097;&#1077;%202.avi" TargetMode="Externa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ЛАСТОЧКА\Космос для детей ср. группы Вилючинск 2012 апрель\снимок Земли из космос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0"/>
            <a:ext cx="7162800" cy="701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ласточка\Desktop\12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18427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5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к конкурсу февраль 2015 г\ВОДА\Вода, вода, кругом вода2\Вода, вода, кругом во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к конкурсу февраль 2015 г\ВОДА\ВОДА ПРЕЗЕНТАЦИИ\Вода вокруг нас.Свойства воды.Для дошкольников\Слайд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F:\к конкурсу февраль 2015 г\ВОДА\Вода, вода, кругом вода2\Слайд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к конкурсу февраль 2015 г\ВОДА\презентация фото для песни\В РОДНИКА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0" y="0"/>
            <a:ext cx="9525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к конкурсу февраль 2015 г\ВОДА\презентация фото для песни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ой фильм айсберг~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914400"/>
            <a:ext cx="9144000" cy="70104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81ac_d295836d_X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09551"/>
            <a:ext cx="10280041" cy="7067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Мой фильм Плотина т водохранилище 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-228071"/>
            <a:ext cx="9144000" cy="7315730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сточка\Desktop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7277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25000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242</TotalTime>
  <Words>186</Words>
  <PresentationFormat>Экран (4:3)</PresentationFormat>
  <Paragraphs>20</Paragraphs>
  <Slides>11</Slides>
  <Notes>10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ласточка</dc:creator>
  <cp:lastModifiedBy>ласточка</cp:lastModifiedBy>
  <cp:revision>21</cp:revision>
  <dcterms:created xsi:type="dcterms:W3CDTF">2015-02-15T11:14:48Z</dcterms:created>
  <dcterms:modified xsi:type="dcterms:W3CDTF">2015-02-16T03:19:52Z</dcterms:modified>
</cp:coreProperties>
</file>