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95800"/>
            <a:ext cx="4876800" cy="12192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53100"/>
            <a:ext cx="6400800" cy="6477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C00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51356" y="304800"/>
            <a:ext cx="487680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356" y="304800"/>
            <a:ext cx="487680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1"/>
            <a:ext cx="84582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45275"/>
            <a:ext cx="2133600" cy="212725"/>
          </a:xfrm>
        </p:spPr>
        <p:txBody>
          <a:bodyPr/>
          <a:lstStyle/>
          <a:p>
            <a:fld id="{568EA247-9D16-434E-89F7-23A3C4FEFA68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45275"/>
            <a:ext cx="2133600" cy="212725"/>
          </a:xfrm>
        </p:spPr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4038600" cy="4267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1"/>
            <a:ext cx="4038600" cy="4267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1356" y="304800"/>
            <a:ext cx="487680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4873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040188" cy="3646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4873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78112"/>
            <a:ext cx="4041775" cy="3646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1356" y="304800"/>
            <a:ext cx="487680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1356" y="304800"/>
            <a:ext cx="487680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A247-9D16-434E-89F7-23A3C4FEFA68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EA247-9D16-434E-89F7-23A3C4FEFA68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7C014-618A-4D27-BB9C-91EC68D91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495800"/>
            <a:ext cx="48768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753100"/>
            <a:ext cx="6400800" cy="647700"/>
          </a:xfrm>
        </p:spPr>
        <p:txBody>
          <a:bodyPr>
            <a:normAutofit fontScale="47500" lnSpcReduction="20000"/>
          </a:bodyPr>
          <a:lstStyle/>
          <a:p>
            <a:r>
              <a:rPr lang="en-US" smtClean="0"/>
              <a:t>My name</a:t>
            </a:r>
            <a:br>
              <a:rPr lang="en-US" smtClean="0"/>
            </a:br>
            <a:r>
              <a:rPr lang="en-US" smtClean="0"/>
              <a:t>contact information</a:t>
            </a:r>
            <a:br>
              <a:rPr lang="en-US" smtClean="0"/>
            </a:br>
            <a:r>
              <a:rPr lang="en-US" smtClean="0"/>
              <a:t>or project description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57290" y="4857760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«Транспорт»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для средней группы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разработали      Скворцова О.В.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Волкова С. Б.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1001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85852" y="428604"/>
            <a:ext cx="6715140" cy="5036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571501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– конструктор «Бесконечная дорога»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4143380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Занятие « Знакомство с различными видами транспорта» .</a:t>
            </a:r>
          </a:p>
          <a:p>
            <a:r>
              <a:rPr lang="ru-RU" sz="2000" dirty="0" smtClean="0"/>
              <a:t>Транспорт бывает наземный, воздушный и водный.</a:t>
            </a:r>
            <a:endParaRPr lang="ru-RU" sz="2000" dirty="0"/>
          </a:p>
        </p:txBody>
      </p:sp>
      <p:pic>
        <p:nvPicPr>
          <p:cNvPr id="6" name="Рисунок 5" descr="P20600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428604"/>
            <a:ext cx="4476404" cy="335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209005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43372" y="3429000"/>
            <a:ext cx="4429124" cy="2629799"/>
          </a:xfrm>
          <a:prstGeom prst="rect">
            <a:avLst/>
          </a:prstGeom>
        </p:spPr>
      </p:pic>
      <p:pic>
        <p:nvPicPr>
          <p:cNvPr id="8" name="Рисунок 7" descr="P210008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572132" y="571480"/>
            <a:ext cx="3071834" cy="2303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714752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Занятие «Зайчик в гостях у ребят».</a:t>
            </a:r>
          </a:p>
          <a:p>
            <a:r>
              <a:rPr lang="ru-RU" dirty="0" smtClean="0"/>
              <a:t> Знакомимся с правилами дорожного движения.</a:t>
            </a:r>
            <a:endParaRPr lang="ru-RU" dirty="0"/>
          </a:p>
        </p:txBody>
      </p:sp>
      <p:pic>
        <p:nvPicPr>
          <p:cNvPr id="6" name="Рисунок 5" descr="P20600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357166"/>
            <a:ext cx="4143372" cy="3107529"/>
          </a:xfrm>
          <a:prstGeom prst="rect">
            <a:avLst/>
          </a:prstGeom>
        </p:spPr>
      </p:pic>
      <p:pic>
        <p:nvPicPr>
          <p:cNvPr id="7" name="Рисунок 6" descr="P206002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15008" y="285728"/>
            <a:ext cx="2946816" cy="3214686"/>
          </a:xfrm>
          <a:prstGeom prst="rect">
            <a:avLst/>
          </a:prstGeom>
        </p:spPr>
      </p:pic>
      <p:pic>
        <p:nvPicPr>
          <p:cNvPr id="9" name="Рисунок 8" descr="P206002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000496" y="3786190"/>
            <a:ext cx="2786063" cy="2571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242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20600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868" y="285728"/>
            <a:ext cx="5334005" cy="4000504"/>
          </a:xfrm>
          <a:prstGeom prst="rect">
            <a:avLst/>
          </a:prstGeom>
        </p:spPr>
      </p:pic>
      <p:pic>
        <p:nvPicPr>
          <p:cNvPr id="2" name="Рисунок 1" descr="P20400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643182"/>
            <a:ext cx="4405311" cy="3303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9190" y="478632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Аппликация</a:t>
            </a:r>
          </a:p>
          <a:p>
            <a:r>
              <a:rPr lang="ru-RU" dirty="0" smtClean="0"/>
              <a:t> «Грузовой автомобиль»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0400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85728"/>
            <a:ext cx="4476749" cy="3357562"/>
          </a:xfrm>
          <a:prstGeom prst="rect">
            <a:avLst/>
          </a:prstGeom>
        </p:spPr>
      </p:pic>
      <p:pic>
        <p:nvPicPr>
          <p:cNvPr id="3" name="Рисунок 2" descr="P20600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9058" y="2143116"/>
            <a:ext cx="5214942" cy="3911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4214818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безопасности.</a:t>
            </a:r>
          </a:p>
          <a:p>
            <a:r>
              <a:rPr lang="ru-RU" dirty="0" smtClean="0"/>
              <a:t>Папка-передвижка по правилам дорожного движения.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0600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428604"/>
            <a:ext cx="4357718" cy="3268289"/>
          </a:xfrm>
          <a:prstGeom prst="rect">
            <a:avLst/>
          </a:prstGeom>
        </p:spPr>
      </p:pic>
      <p:pic>
        <p:nvPicPr>
          <p:cNvPr id="3" name="Рисунок 2" descr="P20900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3071810"/>
            <a:ext cx="4476747" cy="3357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171448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Сюжетные игры «Шоферы»</a:t>
            </a:r>
          </a:p>
          <a:p>
            <a:r>
              <a:rPr lang="ru-RU" dirty="0" smtClean="0"/>
              <a:t>«Инспектор на дороге»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09005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357166"/>
            <a:ext cx="4381499" cy="3286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2066" y="571480"/>
            <a:ext cx="35719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4" name="Рисунок 3" descr="P20900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4942" y="1214422"/>
            <a:ext cx="3619493" cy="2714620"/>
          </a:xfrm>
          <a:prstGeom prst="rect">
            <a:avLst/>
          </a:prstGeom>
        </p:spPr>
      </p:pic>
      <p:pic>
        <p:nvPicPr>
          <p:cNvPr id="5" name="Рисунок 4" descr="P210007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86116" y="4000504"/>
            <a:ext cx="3214678" cy="2411009"/>
          </a:xfrm>
          <a:prstGeom prst="rect">
            <a:avLst/>
          </a:prstGeom>
        </p:spPr>
      </p:pic>
      <p:pic>
        <p:nvPicPr>
          <p:cNvPr id="6" name="Рисунок 5" descr="P210007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715140" y="3357562"/>
            <a:ext cx="1695879" cy="3071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435769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Подвижные игры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0600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1538" y="428604"/>
            <a:ext cx="7358082" cy="5518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521495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Консультации для родителей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0600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14290"/>
            <a:ext cx="5548320" cy="4161240"/>
          </a:xfrm>
          <a:prstGeom prst="rect">
            <a:avLst/>
          </a:prstGeom>
        </p:spPr>
      </p:pic>
      <p:pic>
        <p:nvPicPr>
          <p:cNvPr id="3" name="Рисунок 2" descr="P20600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76749" y="2571744"/>
            <a:ext cx="4667251" cy="3500438"/>
          </a:xfrm>
          <a:prstGeom prst="rect">
            <a:avLst/>
          </a:prstGeom>
        </p:spPr>
      </p:pic>
      <p:pic>
        <p:nvPicPr>
          <p:cNvPr id="4" name="Рисунок 3" descr="P210008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143636" y="357166"/>
            <a:ext cx="2768191" cy="2143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485776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свободное время –</a:t>
            </a:r>
          </a:p>
          <a:p>
            <a:r>
              <a:rPr lang="ru-RU" dirty="0" smtClean="0"/>
              <a:t>        раскраски по теме.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103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Presentation Title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titans</dc:creator>
  <cp:lastModifiedBy>Кирилл</cp:lastModifiedBy>
  <cp:revision>14</cp:revision>
  <dcterms:created xsi:type="dcterms:W3CDTF">2013-09-17T15:02:28Z</dcterms:created>
  <dcterms:modified xsi:type="dcterms:W3CDTF">2015-02-25T18:01:46Z</dcterms:modified>
</cp:coreProperties>
</file>