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 Р О Е К 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« Рисование картин песком на стекле»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Срок реализации - шесть месяцев.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Автор: </a:t>
            </a:r>
            <a:r>
              <a:rPr lang="ru-RU" dirty="0" err="1" smtClean="0">
                <a:solidFill>
                  <a:schemeClr val="tx1"/>
                </a:solidFill>
              </a:rPr>
              <a:t>Рачкова</a:t>
            </a:r>
            <a:r>
              <a:rPr lang="ru-RU" dirty="0" smtClean="0">
                <a:solidFill>
                  <a:schemeClr val="tx1"/>
                </a:solidFill>
              </a:rPr>
              <a:t>  Альбина Григорьевна.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Воспитатель детского сада № 52 г. Таганрога.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Маршрут</a:t>
            </a:r>
            <a:br>
              <a:rPr lang="ru-RU" b="1" i="1" dirty="0" smtClean="0"/>
            </a:br>
            <a:r>
              <a:rPr lang="ru-RU" b="1" i="1" dirty="0" smtClean="0"/>
              <a:t>«Я – человек»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Цели:</a:t>
            </a:r>
          </a:p>
          <a:p>
            <a:pPr>
              <a:buFontTx/>
              <a:buChar char="-"/>
            </a:pPr>
            <a:r>
              <a:rPr lang="ru-RU" sz="2000" dirty="0" smtClean="0"/>
              <a:t>Продолжать развивать творческое воображение и мышление, умение детализировать образы (мальчик, девочка, мама, папа…);</a:t>
            </a:r>
          </a:p>
          <a:p>
            <a:pPr>
              <a:buNone/>
            </a:pPr>
            <a:r>
              <a:rPr lang="ru-RU" sz="2000" dirty="0" smtClean="0"/>
              <a:t>1- Четыре сыночка и лапочка дочка;</a:t>
            </a:r>
          </a:p>
          <a:p>
            <a:pPr>
              <a:buNone/>
            </a:pPr>
            <a:r>
              <a:rPr lang="ru-RU" sz="2000" dirty="0" smtClean="0"/>
              <a:t>2- Был я маленьким стал большим удаленьким;</a:t>
            </a:r>
          </a:p>
          <a:p>
            <a:pPr>
              <a:buNone/>
            </a:pPr>
            <a:r>
              <a:rPr lang="ru-RU" sz="2000" dirty="0" smtClean="0"/>
              <a:t>3- Мама;</a:t>
            </a:r>
          </a:p>
          <a:p>
            <a:pPr>
              <a:buNone/>
            </a:pPr>
            <a:r>
              <a:rPr lang="ru-RU" sz="2000" dirty="0" smtClean="0"/>
              <a:t>4- Моя любимая игрушка;</a:t>
            </a:r>
          </a:p>
          <a:p>
            <a:pPr>
              <a:buNone/>
            </a:pPr>
            <a:r>
              <a:rPr lang="ru-RU" sz="2000" dirty="0" smtClean="0"/>
              <a:t>5- Друг мой – Петька…;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Маршрут</a:t>
            </a:r>
            <a:br>
              <a:rPr lang="ru-RU" b="1" i="1" dirty="0" smtClean="0"/>
            </a:br>
            <a:r>
              <a:rPr lang="ru-RU" b="1" i="1" dirty="0" smtClean="0"/>
              <a:t>«Сказочный город»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Цели:</a:t>
            </a:r>
          </a:p>
          <a:p>
            <a:pPr>
              <a:buFontTx/>
              <a:buChar char="-"/>
            </a:pPr>
            <a:r>
              <a:rPr lang="ru-RU" sz="2000" dirty="0" smtClean="0"/>
              <a:t>Совершенствовать навыки и приемы рисования песком, будить фантазию, обогащать опыт;</a:t>
            </a:r>
          </a:p>
          <a:p>
            <a:pPr>
              <a:buFontTx/>
              <a:buChar char="-"/>
            </a:pPr>
            <a:r>
              <a:rPr lang="ru-RU" sz="2000" dirty="0" smtClean="0"/>
              <a:t>Упражнять в придумывании нового сказочного персонажа, или нового замысла.</a:t>
            </a:r>
          </a:p>
          <a:p>
            <a:pPr>
              <a:buNone/>
            </a:pPr>
            <a:r>
              <a:rPr lang="ru-RU" sz="2000" dirty="0" smtClean="0"/>
              <a:t>1- Улицы моего города;</a:t>
            </a:r>
          </a:p>
          <a:p>
            <a:pPr>
              <a:buNone/>
            </a:pPr>
            <a:r>
              <a:rPr lang="ru-RU" sz="2000" dirty="0" smtClean="0"/>
              <a:t>2- Праздничный город;</a:t>
            </a:r>
          </a:p>
          <a:p>
            <a:pPr>
              <a:buNone/>
            </a:pPr>
            <a:r>
              <a:rPr lang="ru-RU" sz="2000" dirty="0" smtClean="0"/>
              <a:t>3- «Град на острове стоит»;</a:t>
            </a:r>
          </a:p>
          <a:p>
            <a:pPr>
              <a:buNone/>
            </a:pPr>
            <a:r>
              <a:rPr lang="ru-RU" sz="2000" dirty="0" smtClean="0"/>
              <a:t>4- Москва;</a:t>
            </a:r>
          </a:p>
          <a:p>
            <a:pPr>
              <a:buNone/>
            </a:pPr>
            <a:r>
              <a:rPr lang="ru-RU" sz="2000" dirty="0" smtClean="0"/>
              <a:t>5- Избушка бабушки яги;</a:t>
            </a:r>
          </a:p>
          <a:p>
            <a:pPr>
              <a:buNone/>
            </a:pPr>
            <a:r>
              <a:rPr lang="ru-RU" sz="2000" dirty="0" smtClean="0"/>
              <a:t>6- В гостях у метелицы;</a:t>
            </a:r>
          </a:p>
          <a:p>
            <a:pPr>
              <a:buNone/>
            </a:pPr>
            <a:r>
              <a:rPr lang="ru-RU" sz="2000" dirty="0" smtClean="0"/>
              <a:t>7- Сказочный город.</a:t>
            </a:r>
          </a:p>
          <a:p>
            <a:pPr>
              <a:buFontTx/>
              <a:buChar char="-"/>
            </a:pPr>
            <a:endParaRPr lang="ru-RU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Маршрут</a:t>
            </a:r>
            <a:br>
              <a:rPr lang="ru-RU" b="1" i="1" dirty="0" smtClean="0"/>
            </a:br>
            <a:r>
              <a:rPr lang="ru-RU" b="1" i="1" dirty="0" smtClean="0"/>
              <a:t>«Я люблю свою планету»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Цели:</a:t>
            </a:r>
          </a:p>
          <a:p>
            <a:pPr>
              <a:buNone/>
            </a:pPr>
            <a:r>
              <a:rPr lang="ru-RU" sz="2000" dirty="0" smtClean="0"/>
              <a:t>- Фантазия + идея- создавать что- то существенно новое, фантастическое, не соответствующее какому- нибудь реально существующему предмету или образу.</a:t>
            </a:r>
          </a:p>
          <a:p>
            <a:pPr>
              <a:buNone/>
            </a:pPr>
            <a:r>
              <a:rPr lang="ru-RU" sz="2000" dirty="0" smtClean="0"/>
              <a:t>1- День и ночь;</a:t>
            </a:r>
          </a:p>
          <a:p>
            <a:pPr>
              <a:buNone/>
            </a:pPr>
            <a:r>
              <a:rPr lang="ru-RU" sz="2000" dirty="0" smtClean="0"/>
              <a:t>2- Космические путешествия;</a:t>
            </a:r>
          </a:p>
          <a:p>
            <a:pPr>
              <a:buNone/>
            </a:pPr>
            <a:r>
              <a:rPr lang="ru-RU" sz="2000" dirty="0" smtClean="0"/>
              <a:t>3- Гости из космоса (звезды, кометы, планеты, метеориты);</a:t>
            </a:r>
          </a:p>
          <a:p>
            <a:pPr>
              <a:buNone/>
            </a:pPr>
            <a:r>
              <a:rPr lang="ru-RU" sz="2000" dirty="0" smtClean="0"/>
              <a:t>4- Планета по имени… (название планеты придумывают дети)</a:t>
            </a:r>
          </a:p>
          <a:p>
            <a:pPr>
              <a:buNone/>
            </a:pPr>
            <a:r>
              <a:rPr lang="ru-RU" sz="2000" dirty="0" smtClean="0"/>
              <a:t>5- </a:t>
            </a:r>
            <a:r>
              <a:rPr lang="ru-RU" sz="2000" dirty="0" err="1" smtClean="0"/>
              <a:t>Инопланетяни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6- Два капитана;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Маршрут</a:t>
            </a:r>
            <a:br>
              <a:rPr lang="ru-RU" b="1" i="1" dirty="0" smtClean="0"/>
            </a:br>
            <a:r>
              <a:rPr lang="ru-RU" b="1" i="1" dirty="0" smtClean="0"/>
              <a:t>«Кем ты хочешь быть»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Цели:</a:t>
            </a:r>
          </a:p>
          <a:p>
            <a:pPr>
              <a:buNone/>
            </a:pPr>
            <a:r>
              <a:rPr lang="ru-RU" sz="2000" dirty="0" smtClean="0"/>
              <a:t>- создать условия для творческого применения освоенных умений; экспериментирования с образами( преобразование сюжета, трансформация образов);</a:t>
            </a:r>
          </a:p>
          <a:p>
            <a:pPr>
              <a:buNone/>
            </a:pPr>
            <a:r>
              <a:rPr lang="ru-RU" sz="2000" dirty="0" smtClean="0"/>
              <a:t>-развивать воображение, чувство композиции;</a:t>
            </a:r>
          </a:p>
          <a:p>
            <a:pPr>
              <a:buNone/>
            </a:pPr>
            <a:r>
              <a:rPr lang="ru-RU" sz="2000" dirty="0" smtClean="0"/>
              <a:t>-воспитывать навыки сотрудничества и сотворчества со сверстниками и </a:t>
            </a:r>
          </a:p>
          <a:p>
            <a:pPr>
              <a:buNone/>
            </a:pPr>
            <a:r>
              <a:rPr lang="ru-RU" sz="2000" dirty="0" smtClean="0"/>
              <a:t>взрослыми.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	1  - « Папин портрет»; « Мамин портрет»;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	2 -  « Я бы в летчики пошел, пусть меня научат »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Маршрут</a:t>
            </a:r>
            <a:br>
              <a:rPr lang="ru-RU" b="1" i="1" dirty="0" smtClean="0"/>
            </a:br>
            <a:r>
              <a:rPr lang="ru-RU" b="1" i="1" dirty="0" smtClean="0"/>
              <a:t>«Радуга народного творчества»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000" dirty="0" smtClean="0"/>
              <a:t>Цели:</a:t>
            </a:r>
          </a:p>
          <a:p>
            <a:pPr>
              <a:buFontTx/>
              <a:buChar char="-"/>
            </a:pPr>
            <a:r>
              <a:rPr lang="ru-RU" sz="2000" dirty="0" smtClean="0"/>
              <a:t>создание узоров по мотивам декоративно-прикладного искусства;</a:t>
            </a:r>
          </a:p>
          <a:p>
            <a:pPr>
              <a:buFontTx/>
              <a:buChar char="-"/>
            </a:pPr>
            <a:r>
              <a:rPr lang="ru-RU" sz="2000" dirty="0" smtClean="0"/>
              <a:t>обеспечить условия для свободного выбора детьми содержания и </a:t>
            </a:r>
          </a:p>
          <a:p>
            <a:pPr>
              <a:buNone/>
            </a:pPr>
            <a:r>
              <a:rPr lang="ru-RU" sz="2000" dirty="0" smtClean="0"/>
              <a:t>поиска способов решения художественной задачи;</a:t>
            </a:r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1- « Солнышко покажись, красное – нарядись » (варианты изображения солнца, лучей,);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2 -« Волшебный ковер »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3 –« Карусель » Трансформация образов  дымковских игрушек  (кони, козлики…);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Маршрут</a:t>
            </a:r>
            <a:br>
              <a:rPr lang="ru-RU" b="1" i="1" dirty="0" smtClean="0"/>
            </a:br>
            <a:r>
              <a:rPr lang="ru-RU" b="1" i="1" dirty="0" smtClean="0"/>
              <a:t>«Мы едем, едем, едем…»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Цели:</a:t>
            </a:r>
          </a:p>
          <a:p>
            <a:pPr>
              <a:buNone/>
            </a:pPr>
            <a:r>
              <a:rPr lang="ru-RU" sz="2000" dirty="0" smtClean="0"/>
              <a:t>-развивать воображение, чувство ритма и композиции;</a:t>
            </a:r>
          </a:p>
          <a:p>
            <a:pPr>
              <a:buNone/>
            </a:pPr>
            <a:r>
              <a:rPr lang="ru-RU" sz="2000" dirty="0" smtClean="0"/>
              <a:t>-создать условия для творческого применения освоенных умений и навыков;</a:t>
            </a:r>
          </a:p>
          <a:p>
            <a:pPr>
              <a:buNone/>
            </a:pPr>
            <a:r>
              <a:rPr lang="ru-RU" sz="2000" dirty="0" smtClean="0"/>
              <a:t>-учить детей договариваться и планировать  работу</a:t>
            </a:r>
          </a:p>
          <a:p>
            <a:pPr>
              <a:buNone/>
            </a:pPr>
            <a:endParaRPr lang="ru-RU" sz="2000" dirty="0" smtClean="0"/>
          </a:p>
          <a:p>
            <a:pPr>
              <a:buFontTx/>
              <a:buChar char="-"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1- « По морям, по волнам »;</a:t>
            </a:r>
          </a:p>
          <a:p>
            <a:pPr>
              <a:buNone/>
            </a:pPr>
            <a:r>
              <a:rPr lang="ru-RU" sz="2000" dirty="0" smtClean="0"/>
              <a:t>2- « Превращаем самолет в вертолет»;</a:t>
            </a:r>
          </a:p>
          <a:p>
            <a:pPr>
              <a:buNone/>
            </a:pPr>
            <a:r>
              <a:rPr lang="ru-RU" sz="2000" dirty="0" smtClean="0"/>
              <a:t>3- « Мы едем по суше, плывем по морям…»;</a:t>
            </a:r>
          </a:p>
          <a:p>
            <a:pPr>
              <a:buNone/>
            </a:pPr>
            <a:r>
              <a:rPr lang="ru-RU" sz="2000" dirty="0" smtClean="0"/>
              <a:t>4- « </a:t>
            </a:r>
            <a:r>
              <a:rPr lang="ru-RU" sz="2000" dirty="0" err="1" smtClean="0"/>
              <a:t>Трансформер</a:t>
            </a:r>
            <a:r>
              <a:rPr lang="ru-RU" sz="2000" dirty="0" smtClean="0"/>
              <a:t>» (летает, плывет, едет);</a:t>
            </a:r>
          </a:p>
          <a:p>
            <a:pPr>
              <a:buNone/>
            </a:pPr>
            <a:r>
              <a:rPr lang="ru-RU" sz="2000" dirty="0" smtClean="0"/>
              <a:t>5- « Придумай новый вид транспорта».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Маршрут</a:t>
            </a:r>
            <a:br>
              <a:rPr lang="ru-RU" b="1" i="1" dirty="0" smtClean="0"/>
            </a:br>
            <a:r>
              <a:rPr lang="ru-RU" b="1" i="1" dirty="0" smtClean="0"/>
              <a:t>«Мир в котором я живу»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Цель:</a:t>
            </a:r>
          </a:p>
          <a:p>
            <a:pPr>
              <a:buFontTx/>
              <a:buChar char="-"/>
            </a:pPr>
            <a:r>
              <a:rPr lang="ru-RU" sz="2000" dirty="0" smtClean="0"/>
              <a:t>Создание песочной анимации.</a:t>
            </a:r>
          </a:p>
          <a:p>
            <a:pPr>
              <a:buFontTx/>
              <a:buChar char="-"/>
            </a:pP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 smtClean="0"/>
              <a:t>ИННОВАЦИОННОСТЬ ПРОЕКТА.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Необычное искусство создания картин с помощью песка, в котором работают единицы художников и педагогов.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i="1" dirty="0" smtClean="0"/>
              <a:t>АКТУАЛЬНОСТЬ ПРОЕКТА.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Создание картин из песка (песочная анимация)</a:t>
            </a:r>
          </a:p>
          <a:p>
            <a:pPr>
              <a:buNone/>
            </a:pPr>
            <a:r>
              <a:rPr lang="ru-RU" dirty="0" smtClean="0"/>
              <a:t>	развивает сенсорно – </a:t>
            </a:r>
            <a:r>
              <a:rPr lang="ru-RU" dirty="0" err="1" smtClean="0"/>
              <a:t>перцептивную</a:t>
            </a:r>
            <a:r>
              <a:rPr lang="ru-RU" dirty="0" smtClean="0"/>
              <a:t> сферу, раскрывает творческий потенциал, формирует коммуникативные навыки, гармонизирует </a:t>
            </a:r>
            <a:r>
              <a:rPr lang="ru-RU" dirty="0" err="1" smtClean="0"/>
              <a:t>психоэмоциональное</a:t>
            </a:r>
            <a:r>
              <a:rPr lang="ru-RU" dirty="0" smtClean="0"/>
              <a:t> состояние, формирует установку на положительное отношение к  себе.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i="1" dirty="0" smtClean="0"/>
              <a:t>ПЕДАГОГИЧЕСКАЯ   ЦЕЛЕСООБРАЗНОСТЬ.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Рисование песком развивает мелкую моторику, тактильную чувствительность, пластику движений рук, улучшает память, стимулирует работу мозга ( познавательные процессы: восприятие, образно-логическое мышление, пространственное воображение).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ЦЕЛЬ  И  ЗАДАЧИ.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 smtClean="0"/>
              <a:t>ЦЕЛЬ ПРОЕКТА: ЗНАКОМСТВО С ТЕХНИКОЙ РСОВАНИЯ ПЕСКОМ - ПЕСОЧНАЯ АНИМАЦИЯ.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 </a:t>
            </a:r>
            <a:endParaRPr lang="ru-RU" sz="3100" dirty="0" smtClean="0"/>
          </a:p>
          <a:p>
            <a:pPr>
              <a:buNone/>
            </a:pPr>
            <a:r>
              <a:rPr lang="ru-RU" sz="3100" b="1" i="1" dirty="0" smtClean="0"/>
              <a:t>ЗАДАЧИ:</a:t>
            </a:r>
            <a:endParaRPr lang="ru-RU" sz="3100" dirty="0" smtClean="0"/>
          </a:p>
          <a:p>
            <a:pPr>
              <a:buNone/>
            </a:pPr>
            <a:r>
              <a:rPr lang="ru-RU" sz="3100" b="1" i="1" dirty="0" smtClean="0"/>
              <a:t>-</a:t>
            </a:r>
            <a:r>
              <a:rPr lang="ru-RU" sz="3100" dirty="0" smtClean="0"/>
              <a:t>познакомить  со средствами песочной анимации (световой стол, фотокамера, экран), художественным материалом (песок различной фактуры, кварцевый, цветной).</a:t>
            </a:r>
          </a:p>
          <a:p>
            <a:pPr>
              <a:buNone/>
            </a:pPr>
            <a:r>
              <a:rPr lang="ru-RU" sz="3100" dirty="0" smtClean="0"/>
              <a:t>-познакомить с приемами рисования песком, как художественным материалом;</a:t>
            </a:r>
          </a:p>
          <a:p>
            <a:pPr>
              <a:buNone/>
            </a:pPr>
            <a:r>
              <a:rPr lang="ru-RU" sz="3100" dirty="0" smtClean="0"/>
              <a:t>-гармонизировать </a:t>
            </a:r>
            <a:r>
              <a:rPr lang="ru-RU" sz="3100" dirty="0" err="1" smtClean="0"/>
              <a:t>психоэмоциональное</a:t>
            </a:r>
            <a:r>
              <a:rPr lang="ru-RU" sz="3100" dirty="0" smtClean="0"/>
              <a:t> состояние, развивать творческий потенциал;</a:t>
            </a:r>
          </a:p>
          <a:p>
            <a:pPr>
              <a:buNone/>
            </a:pPr>
            <a:r>
              <a:rPr lang="ru-RU" sz="3100" dirty="0" smtClean="0"/>
              <a:t>-воспитывать  понимание красоты окружающего мира, потребность в выражении своего отношения к нему.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/>
              <a:t>«Подзадачи»</a:t>
            </a:r>
            <a:endParaRPr lang="ru-RU" sz="40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/>
              <a:t>1. Учить детей рисовать песком отдельные образы и сюжеты, трансформировать образы, смену сюжетов. </a:t>
            </a:r>
          </a:p>
          <a:p>
            <a:pPr>
              <a:buNone/>
            </a:pPr>
            <a:r>
              <a:rPr lang="ru-RU" sz="2400" dirty="0" smtClean="0"/>
              <a:t>2. Учить детей рисовать фантазийные образы ( выбор технологии  и способов рисования песком за детьми)</a:t>
            </a:r>
          </a:p>
          <a:p>
            <a:pPr>
              <a:buNone/>
            </a:pPr>
            <a:r>
              <a:rPr lang="ru-RU" sz="2400" dirty="0" smtClean="0"/>
              <a:t>3. Инициировать самостоятельный поиск оригинального и соответствующих изобразительно-выразительных средств.</a:t>
            </a:r>
          </a:p>
          <a:p>
            <a:pPr>
              <a:buNone/>
            </a:pPr>
            <a:r>
              <a:rPr lang="ru-RU" sz="2400" dirty="0" smtClean="0"/>
              <a:t>4. Раскрепостить руки.</a:t>
            </a:r>
          </a:p>
          <a:p>
            <a:pPr>
              <a:buNone/>
            </a:pPr>
            <a:r>
              <a:rPr lang="ru-RU" sz="2400" dirty="0" smtClean="0"/>
              <a:t>( рисование пальцем,  рисование всеми пальцами руки, синхронное, одновременное рисование пальцами обеих рук, рисование ладонью, песочной струёй.</a:t>
            </a:r>
          </a:p>
          <a:p>
            <a:pPr>
              <a:buNone/>
            </a:pPr>
            <a:r>
              <a:rPr lang="ru-RU" sz="2400" dirty="0" smtClean="0"/>
              <a:t>5. Развивать творчество, воображение.</a:t>
            </a:r>
          </a:p>
          <a:p>
            <a:pPr>
              <a:buNone/>
            </a:pPr>
            <a:r>
              <a:rPr lang="ru-RU" sz="2400" dirty="0" smtClean="0"/>
              <a:t>6. Воспитывать самостоятельность, уверенность, инициативность.</a:t>
            </a:r>
          </a:p>
          <a:p>
            <a:pPr>
              <a:buNone/>
            </a:pPr>
            <a:r>
              <a:rPr lang="ru-RU" sz="2400" dirty="0" smtClean="0"/>
              <a:t>7. Учить  приемам коммуникации (обсуждать тему, договариваться, рисовать по очереди, в парах, мини группами, коллективом).</a:t>
            </a:r>
          </a:p>
          <a:p>
            <a:pPr>
              <a:buNone/>
            </a:pPr>
            <a:r>
              <a:rPr lang="ru-RU" sz="2400" dirty="0" smtClean="0"/>
              <a:t>8. Создание эмоциональной сферы( эмоционального отклика со стороны детей и взрослых) </a:t>
            </a:r>
          </a:p>
          <a:p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ОТЛИЧИТЕЛЬНЫЕ ОСОБЕННОСТИ ПРОЕКТА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Проект является краткосрочным и состоит из двух самостоятельных модулей.</a:t>
            </a:r>
          </a:p>
          <a:p>
            <a:pPr>
              <a:buNone/>
            </a:pPr>
            <a:r>
              <a:rPr lang="ru-RU" b="1" i="1" dirty="0" smtClean="0"/>
              <a:t>                  Модуль: «</a:t>
            </a:r>
            <a:r>
              <a:rPr lang="ru-RU" i="1" dirty="0" smtClean="0"/>
              <a:t> </a:t>
            </a:r>
            <a:r>
              <a:rPr lang="ru-RU" i="1" dirty="0" err="1" smtClean="0"/>
              <a:t>Гармонизирование</a:t>
            </a:r>
            <a:r>
              <a:rPr lang="ru-RU" i="1" dirty="0" smtClean="0"/>
              <a:t> </a:t>
            </a:r>
            <a:r>
              <a:rPr lang="ru-RU" i="1" dirty="0" err="1" smtClean="0"/>
              <a:t>психоэмоционального</a:t>
            </a:r>
            <a:r>
              <a:rPr lang="ru-RU" i="1" dirty="0" smtClean="0"/>
              <a:t> состояния, процесса </a:t>
            </a:r>
            <a:r>
              <a:rPr lang="ru-RU" i="1" dirty="0" err="1" smtClean="0"/>
              <a:t>саморегуляции</a:t>
            </a:r>
            <a:r>
              <a:rPr lang="ru-RU" i="1" dirty="0" smtClean="0"/>
              <a:t>»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                  </a:t>
            </a:r>
            <a:r>
              <a:rPr lang="ru-RU" b="1" i="1" dirty="0" smtClean="0"/>
              <a:t>Модуль: «</a:t>
            </a:r>
            <a:r>
              <a:rPr lang="ru-RU" i="1" dirty="0" smtClean="0"/>
              <a:t> Развитие творческого потенциала».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 smtClean="0"/>
              <a:t>Песочные картины, их роль в психическом и  творческом развитии детей.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dirty="0" smtClean="0"/>
              <a:t> В песочных картинах есть возможность созидательного изменения сюжета, событий, взаимоотношений,</a:t>
            </a:r>
          </a:p>
          <a:p>
            <a:pPr>
              <a:buNone/>
            </a:pPr>
            <a:r>
              <a:rPr lang="ru-RU" sz="1600" dirty="0" smtClean="0"/>
              <a:t>возможность творческого изменения, дискомфортной для ребенка ситуации, негативного состояния.</a:t>
            </a:r>
          </a:p>
          <a:p>
            <a:pPr>
              <a:buNone/>
            </a:pPr>
            <a:r>
              <a:rPr lang="ru-RU" sz="1600" dirty="0" smtClean="0"/>
              <a:t>	Они обладают мощным ресурсом для,  </a:t>
            </a:r>
            <a:r>
              <a:rPr lang="ru-RU" sz="1600" dirty="0" err="1" smtClean="0"/>
              <a:t>коррекционно</a:t>
            </a:r>
            <a:r>
              <a:rPr lang="ru-RU" sz="1600" dirty="0" smtClean="0"/>
              <a:t> – развивающей и образовательной работы с ребенком.</a:t>
            </a:r>
          </a:p>
          <a:p>
            <a:pPr>
              <a:buNone/>
            </a:pPr>
            <a:r>
              <a:rPr lang="ru-RU" sz="1600" dirty="0" smtClean="0"/>
              <a:t>Преобразуя ситуацию в картинах из песка ребенок получает опыт самостоятельного разрешения трудностей как  внутреннего , так и внешнего плана. </a:t>
            </a:r>
          </a:p>
          <a:p>
            <a:pPr>
              <a:buNone/>
            </a:pPr>
            <a:r>
              <a:rPr lang="ru-RU" sz="1600" dirty="0" smtClean="0"/>
              <a:t>Взаимодействуя с песком  ребенок проявляет  чудеса фантазии ,  проживает вместе с героем отрезок жизни в реальном времени, со всеми его перевоплощениями и изменениями.</a:t>
            </a:r>
          </a:p>
          <a:p>
            <a:pPr>
              <a:buNone/>
            </a:pPr>
            <a:r>
              <a:rPr lang="ru-RU" sz="1600" dirty="0" smtClean="0"/>
              <a:t>Песочная картина, создаваемая ребенком, содержит богатую информацию о его внутреннем мире, его состоянии. Как вести себя в этой ситуации, быть учителем, молчаливым свидетелем песочных спектаклей или стать соавтором… Многое зависит от темы и ситуации, но принцип один «не навреди» Внутренний мир ребенка  хрупок, и только строгое соблюдение этического кодекса и высокий профессионализм специалиста могут защитить ребенка от психической травмы.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ПРИЕМЫ РИСОВАНИЯ ПЕСКОМ.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i="1" dirty="0" smtClean="0"/>
              <a:t>Создание фона (собрать песок в кулак и равномерно рассыпать его по стеклу):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</a:t>
            </a:r>
            <a:r>
              <a:rPr lang="ru-RU" i="1" dirty="0" err="1" smtClean="0"/>
              <a:t>насыпание</a:t>
            </a:r>
            <a:r>
              <a:rPr lang="ru-RU" i="1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</a:t>
            </a:r>
            <a:r>
              <a:rPr lang="ru-RU" i="1" dirty="0" err="1" smtClean="0"/>
              <a:t>наброс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1 Щепотка </a:t>
            </a:r>
            <a:r>
              <a:rPr lang="ru-RU" i="1" dirty="0" smtClean="0"/>
              <a:t>(</a:t>
            </a:r>
            <a:r>
              <a:rPr lang="ru-RU" i="1" dirty="0" err="1" smtClean="0"/>
              <a:t>насыпание</a:t>
            </a:r>
            <a:r>
              <a:rPr lang="ru-RU" i="1" dirty="0" smtClean="0"/>
              <a:t> песочной струёй: песок зажат в кулаке, слегка разжав кулак, высыпаем песок тонкой струйкой на поверхность стекла).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2 Песочная струя: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-песчинки попадают в одну точку-</a:t>
            </a:r>
            <a:r>
              <a:rPr lang="ru-RU" b="1" i="1" dirty="0" smtClean="0"/>
              <a:t> </a:t>
            </a:r>
            <a:r>
              <a:rPr lang="ru-RU" i="1" dirty="0" smtClean="0"/>
              <a:t>круг;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-песочная струя рассыпается зигзагом- волны, чайки…;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песочная струя рассыпается дугой- холмы, горы…;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песочная струя рассыпается линией- дороги, дома…;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песочная струя рассыпается замкнутой линией- воздушные шары, облака…;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- песочная струя рассыпается спиралью- порыв ветра, снежные бури…;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3 Рисование пальцами</a:t>
            </a:r>
            <a:r>
              <a:rPr lang="ru-RU" i="1" dirty="0" smtClean="0"/>
              <a:t>- песок раздвигается пальцами по фону;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4 Рисование тыльной стороной ладони одной руки и обеих рук одновременно </a:t>
            </a:r>
            <a:r>
              <a:rPr lang="ru-RU" i="1" dirty="0" smtClean="0"/>
              <a:t>(крылья птиц, бабочки…);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5 Рисование подушечками пальцев</a:t>
            </a:r>
            <a:r>
              <a:rPr lang="ru-RU" i="1" dirty="0" smtClean="0"/>
              <a:t> (вода, дождь, звезды…);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6 Линейный </a:t>
            </a:r>
            <a:r>
              <a:rPr lang="ru-RU" b="1" i="1" dirty="0" err="1" smtClean="0"/>
              <a:t>наброс</a:t>
            </a:r>
            <a:r>
              <a:rPr lang="ru-RU" b="1" i="1" dirty="0" smtClean="0"/>
              <a:t> песка</a:t>
            </a:r>
            <a:r>
              <a:rPr lang="ru-RU" i="1" dirty="0" smtClean="0"/>
              <a:t> (лучи солнца);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7 Вырезание картин из фона </a:t>
            </a:r>
            <a:r>
              <a:rPr lang="ru-RU" i="1" dirty="0" smtClean="0"/>
              <a:t>(лишний фон вокруг центрального образа отсекается);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8 Частичное сохранение элементов картины</a:t>
            </a:r>
            <a:r>
              <a:rPr lang="ru-RU" i="1" dirty="0" smtClean="0"/>
              <a:t> (данные элементы переходят в другую картину)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9 Нанесение нового рисунка на предыдущую картину </a:t>
            </a:r>
            <a:r>
              <a:rPr lang="ru-RU" i="1" dirty="0" smtClean="0"/>
              <a:t>( насыпается новая порция песка прямо поверх старого рисунка для создания нового сюжета, старый рисунок является фоном и просматривается словно в тумане).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Маршрут</a:t>
            </a:r>
            <a:br>
              <a:rPr lang="ru-RU" b="1" i="1" dirty="0" smtClean="0"/>
            </a:br>
            <a:r>
              <a:rPr lang="ru-RU" b="1" i="1" dirty="0" smtClean="0"/>
              <a:t>«Царство растений»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Цели:</a:t>
            </a:r>
          </a:p>
          <a:p>
            <a:pPr>
              <a:buFontTx/>
              <a:buChar char="-"/>
            </a:pPr>
            <a:r>
              <a:rPr lang="ru-RU" sz="2000" dirty="0" smtClean="0"/>
              <a:t>Развитие фантазии, глубины вербального и не вербального воображения, памяти, внимания, речи;</a:t>
            </a:r>
          </a:p>
          <a:p>
            <a:pPr>
              <a:buFontTx/>
              <a:buChar char="-"/>
            </a:pPr>
            <a:r>
              <a:rPr lang="ru-RU" sz="2000" dirty="0" smtClean="0"/>
              <a:t>Освоение приемов рисования песком образов растительного мира. </a:t>
            </a:r>
          </a:p>
          <a:p>
            <a:pPr>
              <a:buNone/>
            </a:pPr>
            <a:r>
              <a:rPr lang="ru-RU" sz="2000" dirty="0" smtClean="0"/>
              <a:t> 1- «Цветочная поляна»;</a:t>
            </a:r>
          </a:p>
          <a:p>
            <a:pPr>
              <a:buNone/>
            </a:pPr>
            <a:r>
              <a:rPr lang="ru-RU" sz="2000" dirty="0" smtClean="0"/>
              <a:t>2 - «Дары леса»(царство грибов);</a:t>
            </a:r>
          </a:p>
          <a:p>
            <a:pPr>
              <a:buNone/>
            </a:pPr>
            <a:r>
              <a:rPr lang="ru-RU" sz="2000" dirty="0" smtClean="0"/>
              <a:t>3 -  «Волшебный сад»;</a:t>
            </a:r>
          </a:p>
          <a:p>
            <a:pPr>
              <a:buNone/>
            </a:pPr>
            <a:r>
              <a:rPr lang="ru-RU" sz="2000" dirty="0" smtClean="0"/>
              <a:t>4 – «Витаминные загадки»(ягоды, фрукты, овощи);</a:t>
            </a:r>
          </a:p>
          <a:p>
            <a:pPr>
              <a:buNone/>
            </a:pPr>
            <a:r>
              <a:rPr lang="ru-RU" sz="2000" dirty="0" smtClean="0"/>
              <a:t>5 – «Волшебные превращения» (сказка Чиполино);</a:t>
            </a:r>
          </a:p>
          <a:p>
            <a:pPr>
              <a:buNone/>
            </a:pPr>
            <a:r>
              <a:rPr lang="ru-RU" sz="2000" dirty="0" smtClean="0"/>
              <a:t>6 – «Лесной хоровод» (разные виды деревьев);</a:t>
            </a:r>
          </a:p>
          <a:p>
            <a:pPr>
              <a:buNone/>
            </a:pPr>
            <a:r>
              <a:rPr lang="ru-RU" sz="2000" dirty="0" smtClean="0"/>
              <a:t>7 – «Лесная сказка».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Маршрут</a:t>
            </a:r>
            <a:br>
              <a:rPr lang="ru-RU" b="1" i="1" dirty="0" smtClean="0"/>
            </a:br>
            <a:r>
              <a:rPr lang="ru-RU" b="1" i="1" dirty="0" smtClean="0"/>
              <a:t>«Мои друзья- животные»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Цели:</a:t>
            </a:r>
          </a:p>
          <a:p>
            <a:pPr>
              <a:buNone/>
            </a:pPr>
            <a:r>
              <a:rPr lang="ru-RU" sz="2000" dirty="0" smtClean="0"/>
              <a:t>- Развивать  творческое воображение, мышление;</a:t>
            </a:r>
          </a:p>
          <a:p>
            <a:pPr>
              <a:buNone/>
            </a:pPr>
            <a:r>
              <a:rPr lang="ru-RU" sz="2000" dirty="0" smtClean="0"/>
              <a:t>- Учить отображать значимые детали отображающие облик конкретного животного (сотворчество с воспитателем);</a:t>
            </a:r>
          </a:p>
          <a:p>
            <a:pPr>
              <a:buNone/>
            </a:pPr>
            <a:r>
              <a:rPr lang="ru-RU" sz="2000" dirty="0" smtClean="0"/>
              <a:t>1- Домашние питомцы;</a:t>
            </a:r>
          </a:p>
          <a:p>
            <a:pPr>
              <a:buNone/>
            </a:pPr>
            <a:r>
              <a:rPr lang="ru-RU" sz="2000" dirty="0" smtClean="0"/>
              <a:t>2- Дикие животные России;</a:t>
            </a:r>
          </a:p>
          <a:p>
            <a:pPr>
              <a:buNone/>
            </a:pPr>
            <a:r>
              <a:rPr lang="ru-RU" sz="2000" dirty="0" smtClean="0"/>
              <a:t>3- Африканское сафари;</a:t>
            </a:r>
          </a:p>
          <a:p>
            <a:pPr>
              <a:buNone/>
            </a:pPr>
            <a:r>
              <a:rPr lang="ru-RU" sz="2000" dirty="0" smtClean="0"/>
              <a:t>4- В гостях у Нептуна;</a:t>
            </a:r>
          </a:p>
          <a:p>
            <a:pPr>
              <a:buNone/>
            </a:pPr>
            <a:r>
              <a:rPr lang="ru-RU" sz="2000" dirty="0" smtClean="0"/>
              <a:t>5- Песни морских чаек;</a:t>
            </a:r>
          </a:p>
          <a:p>
            <a:pPr>
              <a:buNone/>
            </a:pPr>
            <a:r>
              <a:rPr lang="ru-RU" sz="2000" dirty="0" smtClean="0"/>
              <a:t>6- Экзотические рыбки;</a:t>
            </a:r>
          </a:p>
          <a:p>
            <a:pPr>
              <a:buNone/>
            </a:pPr>
            <a:r>
              <a:rPr lang="ru-RU" sz="2000" dirty="0" smtClean="0"/>
              <a:t>7- Фантастические животные;</a:t>
            </a:r>
          </a:p>
          <a:p>
            <a:pPr>
              <a:buNone/>
            </a:pPr>
            <a:r>
              <a:rPr lang="ru-RU" sz="2000" dirty="0" smtClean="0"/>
              <a:t>8- В царстве животного мира.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980</Words>
  <Application>Microsoft Office PowerPoint</Application>
  <PresentationFormat>Экран (4:3)</PresentationFormat>
  <Paragraphs>165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 Р О Е К Т « Рисование картин песком на стекле» </vt:lpstr>
      <vt:lpstr>Слайд 2</vt:lpstr>
      <vt:lpstr>ЦЕЛЬ  И  ЗАДАЧИ. </vt:lpstr>
      <vt:lpstr>«Подзадачи»</vt:lpstr>
      <vt:lpstr>ОТЛИЧИТЕЛЬНЫЕ ОСОБЕННОСТИ ПРОЕКТА </vt:lpstr>
      <vt:lpstr>Песочные картины, их роль в психическом и  творческом развитии детей. </vt:lpstr>
      <vt:lpstr>ПРИЕМЫ РИСОВАНИЯ ПЕСКОМ. </vt:lpstr>
      <vt:lpstr>Маршрут «Царство растений»</vt:lpstr>
      <vt:lpstr>Маршрут «Мои друзья- животные»</vt:lpstr>
      <vt:lpstr>Маршрут «Я – человек»</vt:lpstr>
      <vt:lpstr>Маршрут «Сказочный город»</vt:lpstr>
      <vt:lpstr>Маршрут «Я люблю свою планету»</vt:lpstr>
      <vt:lpstr>Маршрут «Кем ты хочешь быть»</vt:lpstr>
      <vt:lpstr>Маршрут «Радуга народного творчества»</vt:lpstr>
      <vt:lpstr>Маршрут «Мы едем, едем, едем…»</vt:lpstr>
      <vt:lpstr>Маршрут «Мир в котором я живу»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 Р О Е К Т « Рисование картин песком на стекле» </dc:title>
  <dc:creator>Барин</dc:creator>
  <cp:lastModifiedBy>admin</cp:lastModifiedBy>
  <cp:revision>38</cp:revision>
  <dcterms:created xsi:type="dcterms:W3CDTF">2013-07-21T16:50:08Z</dcterms:created>
  <dcterms:modified xsi:type="dcterms:W3CDTF">2013-10-23T17:40:08Z</dcterms:modified>
</cp:coreProperties>
</file>