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800000"/>
    <a:srgbClr val="BCE25C"/>
    <a:srgbClr val="FFCC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96A6-6047-4F94-9E4B-F6B394AF734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D987-DB14-4E63-82C7-73099ED36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96A6-6047-4F94-9E4B-F6B394AF734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D987-DB14-4E63-82C7-73099ED36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96A6-6047-4F94-9E4B-F6B394AF734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D987-DB14-4E63-82C7-73099ED36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96A6-6047-4F94-9E4B-F6B394AF734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D987-DB14-4E63-82C7-73099ED36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96A6-6047-4F94-9E4B-F6B394AF734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D987-DB14-4E63-82C7-73099ED36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96A6-6047-4F94-9E4B-F6B394AF734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D987-DB14-4E63-82C7-73099ED36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96A6-6047-4F94-9E4B-F6B394AF734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D987-DB14-4E63-82C7-73099ED36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96A6-6047-4F94-9E4B-F6B394AF734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D987-DB14-4E63-82C7-73099ED36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96A6-6047-4F94-9E4B-F6B394AF734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D987-DB14-4E63-82C7-73099ED36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96A6-6047-4F94-9E4B-F6B394AF734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D987-DB14-4E63-82C7-73099ED36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96A6-6047-4F94-9E4B-F6B394AF734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D987-DB14-4E63-82C7-73099ED36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7030A0">
                <a:alpha val="94000"/>
              </a:srgbClr>
            </a:gs>
            <a:gs pos="9000">
              <a:srgbClr val="0819FB">
                <a:alpha val="81000"/>
              </a:srgbClr>
            </a:gs>
            <a:gs pos="35001">
              <a:srgbClr val="1A8D48">
                <a:alpha val="86000"/>
              </a:srgbClr>
            </a:gs>
            <a:gs pos="52000">
              <a:srgbClr val="FFFF00">
                <a:alpha val="77000"/>
              </a:srgbClr>
            </a:gs>
            <a:gs pos="73000">
              <a:srgbClr val="EE3F17"/>
            </a:gs>
            <a:gs pos="96000">
              <a:srgbClr val="FF0000">
                <a:alpha val="65000"/>
              </a:srgbClr>
            </a:gs>
            <a:gs pos="100000">
              <a:srgbClr val="C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896A6-6047-4F94-9E4B-F6B394AF734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D987-DB14-4E63-82C7-73099ED36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Music\&#1040;&#1083;&#1100;&#1092;&#1088;&#1077;&#1076;%20&#1064;&#1085;&#1080;&#1090;&#1082;&#1077;%20-%20&#1055;&#1086;%20&#1088;&#1072;&#1076;&#1091;&#1075;&#1077;%20%20(audiopoisk.co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8286808" cy="1785950"/>
          </a:xfrm>
        </p:spPr>
        <p:txBody>
          <a:bodyPr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oftRound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57782" y="5000636"/>
            <a:ext cx="3986218" cy="1752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Выполнила педагог дополнительного образования  </a:t>
            </a:r>
          </a:p>
          <a:p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Мальцева Марианна Сергеевна</a:t>
            </a:r>
          </a:p>
          <a:p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МАДОУ ДСКВ «Рябинушка»</a:t>
            </a:r>
          </a:p>
          <a:p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1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Покачи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Тюменская область 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Альфред Шнитке - По радуге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18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радуга\75094f6e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7359191" cy="5857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428604"/>
            <a:ext cx="4214842" cy="6001643"/>
          </a:xfrm>
          <a:prstGeom prst="rect">
            <a:avLst/>
          </a:prstGeom>
          <a:gradFill flip="none" rotWithShape="1">
            <a:gsLst>
              <a:gs pos="0">
                <a:srgbClr val="FF3399">
                  <a:alpha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>
                  <a:alpha val="27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38163" indent="-358775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Ленты </a:t>
            </a:r>
            <a:r>
              <a:rPr lang="ru-RU" sz="2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разноцветные </a:t>
            </a:r>
            <a: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 землёй парят,</a:t>
            </a:r>
            <a: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 изумленные </a:t>
            </a:r>
            <a: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небеса глядят.</a:t>
            </a:r>
            <a: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Радуга раскинула </a:t>
            </a:r>
            <a: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Ровный полукруг,</a:t>
            </a:r>
            <a: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Ореолом </a:t>
            </a:r>
            <a: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  <a:p>
            <a:pPr marL="538163" indent="-358775"/>
            <a:r>
              <a:rPr lang="ru-RU" sz="2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праздничным</a:t>
            </a:r>
            <a:r>
              <a:rPr lang="ru-RU" sz="2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Распахнулась </a:t>
            </a:r>
            <a:r>
              <a:rPr lang="ru-RU" sz="2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вдруг.</a:t>
            </a:r>
            <a: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400" b="1" spc="50" dirty="0" smtClean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38163" indent="-358775"/>
            <a: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Радуга </a:t>
            </a:r>
            <a:r>
              <a:rPr lang="ru-RU" sz="2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 облаком </a:t>
            </a:r>
            <a: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Взмыла цветником.</a:t>
            </a:r>
            <a: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Радуга умытая </a:t>
            </a:r>
            <a: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Видится вдали.</a:t>
            </a:r>
            <a: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Коромысло дивное</a:t>
            </a:r>
            <a: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плечах Земли.</a:t>
            </a:r>
          </a:p>
        </p:txBody>
      </p:sp>
    </p:spTree>
  </p:cSld>
  <p:clrMapOvr>
    <a:masterClrMapping/>
  </p:clrMapOvr>
  <p:transition spd="med" advClick="0" advTm="1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home\Desktop\радуга\142806_25_451_ArtFile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621372" cy="57166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Click="0" advTm="4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esktop\радуга\duble_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7825825" cy="52864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Click="0" advTm="4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радуга\rainb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7358114" cy="56911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Click="0" advTm="4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Desktop\радуга\rainbow_p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643866" cy="56331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Click="0" advTm="4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\Desktop\радуга\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7547000" cy="5786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1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me\Desktop\радуга\6227347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71480"/>
            <a:ext cx="5541998" cy="554199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285860"/>
            <a:ext cx="6443650" cy="4525963"/>
          </a:xfrm>
          <a:solidFill>
            <a:srgbClr val="FFFF00">
              <a:alpha val="44000"/>
            </a:srgb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 землёю коромысло</a:t>
            </a:r>
            <a:b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Разноцветное повисло.</a:t>
            </a:r>
            <a:b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Льются вешние лучи,</a:t>
            </a:r>
            <a:b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них купаются грачи.</a:t>
            </a:r>
          </a:p>
          <a:p>
            <a:pPr algn="ctr">
              <a:buNone/>
            </a:pPr>
            <a: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омытые водою</a:t>
            </a:r>
            <a:b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Долгожданной дождевою</a:t>
            </a:r>
            <a:b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Шепчут радостно луга:</a:t>
            </a:r>
            <a:b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"Здравствуй, радуга-дуга!"</a:t>
            </a:r>
          </a:p>
        </p:txBody>
      </p:sp>
    </p:spTree>
  </p:cSld>
  <p:clrMapOvr>
    <a:masterClrMapping/>
  </p:clrMapOvr>
  <p:transition spd="med" advTm="1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радуга\55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620052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4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радуга\5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620054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радуга\5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7158589" cy="5368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4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7030A0">
                <a:alpha val="94000"/>
              </a:srgbClr>
            </a:gs>
            <a:gs pos="9000">
              <a:srgbClr val="0819FB">
                <a:alpha val="81000"/>
              </a:srgbClr>
            </a:gs>
            <a:gs pos="35001">
              <a:srgbClr val="1A8D48">
                <a:alpha val="86000"/>
              </a:srgbClr>
            </a:gs>
            <a:gs pos="52000">
              <a:srgbClr val="FFFF00">
                <a:alpha val="64000"/>
              </a:srgbClr>
            </a:gs>
            <a:gs pos="73000">
              <a:srgbClr val="EE3F17">
                <a:alpha val="88000"/>
              </a:srgbClr>
            </a:gs>
            <a:gs pos="100000">
              <a:srgbClr val="FF0000">
                <a:alpha val="38000"/>
              </a:srgbClr>
            </a:gs>
            <a:gs pos="100000">
              <a:srgbClr val="C00000">
                <a:alpha val="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радуга\5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7423700" cy="5567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4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7358114" cy="5143536"/>
          </a:xfrm>
          <a:gradFill>
            <a:gsLst>
              <a:gs pos="0">
                <a:srgbClr val="FF3399">
                  <a:alpha val="50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Стою и радуюсь: </a:t>
            </a:r>
            <a:endParaRPr lang="ru-RU" b="1" spc="50" dirty="0" smtClean="0">
              <a:ln w="11430">
                <a:solidFill>
                  <a:srgbClr val="7030A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spc="50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Радуга</a:t>
            </a:r>
            <a: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радуга! </a:t>
            </a:r>
            <a:b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Полоса - к полоске, </a:t>
            </a:r>
            <a:b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Линия - к линии: </a:t>
            </a:r>
            <a:b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Желтая, зеленая, красная, синяя…</a:t>
            </a:r>
          </a:p>
          <a:p>
            <a:pPr algn="ctr">
              <a:buNone/>
            </a:pPr>
            <a:r>
              <a:rPr lang="ru-RU" b="1" spc="50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Мне </a:t>
            </a:r>
            <a: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сказали, будто это – </a:t>
            </a:r>
            <a:b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Все </a:t>
            </a:r>
            <a: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солнечного света. </a:t>
            </a:r>
            <a:b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 вместе их смешать, </a:t>
            </a:r>
            <a:b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Будет просто свет опять.</a:t>
            </a:r>
          </a:p>
          <a:p>
            <a:pPr algn="ctr">
              <a:buNone/>
            </a:pPr>
            <a:endParaRPr lang="ru-RU" b="1" spc="50" dirty="0">
              <a:ln w="11430">
                <a:solidFill>
                  <a:srgbClr val="7030A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радуга\79085_304_770_ArtFile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51200"/>
            <a:ext cx="7286676" cy="5547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home\Desktop\радуга\247241_5_846_ArtFile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7333556" cy="5500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28</Words>
  <Application>Microsoft Office PowerPoint</Application>
  <PresentationFormat>Экран (4:3)</PresentationFormat>
  <Paragraphs>14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РАДУГА-ДУГА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РАДУГА-ДУГА</dc:title>
  <dc:creator>home</dc:creator>
  <cp:lastModifiedBy>home</cp:lastModifiedBy>
  <cp:revision>4</cp:revision>
  <dcterms:created xsi:type="dcterms:W3CDTF">2013-10-23T13:56:04Z</dcterms:created>
  <dcterms:modified xsi:type="dcterms:W3CDTF">2013-10-24T07:41:24Z</dcterms:modified>
</cp:coreProperties>
</file>