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A947D-0371-462E-9E21-BCC2C97C2791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91C0-8A1C-4662-B710-FAFE0BFA4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91C0-8A1C-4662-B710-FAFE0BFA49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7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</a:rPr>
              <a:t>Снятию детских страхов.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Развивает уверенность в своих силах.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Развивает творческие способности, пространственное мышление, воображение.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Побуждает детей к творчеству, поискам и решениям.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Развивает чувства композиции, ритма, колорита, </a:t>
            </a:r>
            <a:r>
              <a:rPr lang="ru-RU" sz="1200" dirty="0" err="1" smtClean="0">
                <a:solidFill>
                  <a:srgbClr val="002060"/>
                </a:solidFill>
              </a:rPr>
              <a:t>цветовосприятия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91C0-8A1C-4662-B710-FAFE0BFA49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A811E9-BED4-41ED-8DEE-2A45F1AE8C22}" type="datetimeFigureOut">
              <a:rPr lang="ru-RU" smtClean="0"/>
              <a:t>18.06.2013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CF02E3-1051-4D83-9B40-7EB8A9E523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НЕТРАДИЦИОННАЯ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ТЕХНИКА РИСОВАНИЯ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492896"/>
            <a:ext cx="4788024" cy="151216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Давыдова Ольга Александровна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095130" cy="2952328"/>
          </a:xfrm>
          <a:prstGeom prst="rect">
            <a:avLst/>
          </a:prstGeom>
        </p:spPr>
      </p:pic>
      <p:sp>
        <p:nvSpPr>
          <p:cNvPr id="5" name="Выноска с четырьмя стрелками 4">
            <a:hlinkClick r:id="rId3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6" name="Развернутая стрелка 5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53650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СПАСИБО ЗА ВНИМАНИЕ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3" name="Выноска с четырьмя стрелками 2">
            <a:hlinkClick r:id="rId2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Развернутая стрелка 4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Содержание:	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152" y="1351565"/>
            <a:ext cx="8092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hlinkClick r:id="rId3" action="ppaction://hlinksldjump"/>
              </a:rPr>
              <a:t>Значение изобразительной деятельности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52" y="1936340"/>
            <a:ext cx="809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  <a:hlinkClick r:id="rId4" action="ppaction://hlinksldjump"/>
              </a:rPr>
              <a:t>Задачи</a:t>
            </a:r>
            <a:endParaRPr lang="ru-RU" sz="3200" b="1" dirty="0">
              <a:ln/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582" y="2565467"/>
            <a:ext cx="8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  <a:hlinkClick r:id="rId5" action="ppaction://hlinksldjump"/>
              </a:rPr>
              <a:t>Виды нетрадиционных техник </a:t>
            </a:r>
            <a:r>
              <a:rPr lang="ru-RU" sz="3200" dirty="0" smtClean="0">
                <a:solidFill>
                  <a:srgbClr val="002060"/>
                </a:solidFill>
                <a:hlinkClick r:id="rId5" action="ppaction://hlinksldjump"/>
              </a:rPr>
              <a:t>рисования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010" y="3175957"/>
            <a:ext cx="8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002060"/>
                </a:solidFill>
                <a:hlinkClick r:id="rId6" action="ppaction://hlinksldjump"/>
              </a:rPr>
              <a:t>Иллюстрации: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088" y="376073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ru-RU" sz="2400" dirty="0">
                <a:solidFill>
                  <a:srgbClr val="002060"/>
                </a:solidFill>
                <a:hlinkClick r:id="rId6" action="ppaction://hlinksldjump"/>
              </a:rPr>
              <a:t>Печать или оттиск </a:t>
            </a:r>
            <a:r>
              <a:rPr lang="ru-RU" sz="2400" dirty="0" smtClean="0">
                <a:solidFill>
                  <a:srgbClr val="002060"/>
                </a:solidFill>
                <a:hlinkClick r:id="rId6" action="ppaction://hlinksldjump"/>
              </a:rPr>
              <a:t>листьями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ru-RU" sz="2400" dirty="0">
                <a:solidFill>
                  <a:srgbClr val="002060"/>
                </a:solidFill>
                <a:hlinkClick r:id="rId7" action="ppaction://hlinksldjump"/>
              </a:rPr>
              <a:t>Проступающий </a:t>
            </a:r>
            <a:r>
              <a:rPr lang="ru-RU" sz="2400" dirty="0" smtClean="0">
                <a:solidFill>
                  <a:srgbClr val="002060"/>
                </a:solidFill>
                <a:hlinkClick r:id="rId7" action="ppaction://hlinksldjump"/>
              </a:rPr>
              <a:t>рисунок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ru-RU" sz="2400" dirty="0">
                <a:solidFill>
                  <a:srgbClr val="002060"/>
                </a:solidFill>
                <a:hlinkClick r:id="rId8" action="ppaction://hlinksldjump"/>
              </a:rPr>
              <a:t>Рисование </a:t>
            </a:r>
            <a:r>
              <a:rPr lang="ru-RU" sz="2400" dirty="0" smtClean="0">
                <a:solidFill>
                  <a:srgbClr val="002060"/>
                </a:solidFill>
                <a:hlinkClick r:id="rId8" action="ppaction://hlinksldjump"/>
              </a:rPr>
              <a:t>поролоном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ru-RU" sz="2400" dirty="0">
                <a:solidFill>
                  <a:srgbClr val="002060"/>
                </a:solidFill>
                <a:hlinkClick r:id="rId9" action="ppaction://hlinksldjump"/>
              </a:rPr>
              <a:t>Рисование манной крупой, солью и ватными </a:t>
            </a:r>
            <a:r>
              <a:rPr lang="ru-RU" sz="2400" dirty="0" smtClean="0">
                <a:solidFill>
                  <a:srgbClr val="002060"/>
                </a:solidFill>
                <a:hlinkClick r:id="rId9" action="ppaction://hlinksldjump"/>
              </a:rPr>
              <a:t>палочками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Развернутая стрелка 11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носка с четырьмя стрелками 14">
            <a:hlinkClick r:id="rId10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Развернутая стрелка 16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5125996" y="2967335"/>
            <a:ext cx="3262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	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9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8503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Искусство </a:t>
            </a:r>
            <a:r>
              <a:rPr lang="ru-RU" sz="3200" dirty="0" smtClean="0">
                <a:solidFill>
                  <a:srgbClr val="002060"/>
                </a:solidFill>
              </a:rPr>
              <a:t>изображать не основываясь на традиции.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Дети с самого раннего возраста пытаются отразить свои впечатления об окружающем мире в своем изобразительном творчестве.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Рисование нетрадиционным способом – увлекательная, деятельность, которая удивляет, восхищает и развивает детей.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Развернутая стрелка 2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носка с четырьмя стрелками 3">
            <a:hlinkClick r:id="rId2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Развернутая стрелка 5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14" y="260648"/>
            <a:ext cx="899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Нетрадиционное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рисование-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5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332656"/>
            <a:ext cx="61664" cy="45719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670" y="998155"/>
            <a:ext cx="8064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Способствует снятию </a:t>
            </a:r>
            <a:r>
              <a:rPr lang="ru-RU" sz="3200" dirty="0">
                <a:solidFill>
                  <a:srgbClr val="002060"/>
                </a:solidFill>
              </a:rPr>
              <a:t>детских страхов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Развивает уверенность в своих силах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Развивает творческие </a:t>
            </a:r>
            <a:r>
              <a:rPr lang="ru-RU" sz="3200" dirty="0" smtClean="0">
                <a:solidFill>
                  <a:srgbClr val="002060"/>
                </a:solidFill>
              </a:rPr>
              <a:t>способности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smtClean="0">
                <a:solidFill>
                  <a:srgbClr val="002060"/>
                </a:solidFill>
              </a:rPr>
              <a:t>пространственное </a:t>
            </a:r>
            <a:r>
              <a:rPr lang="ru-RU" sz="3200" dirty="0">
                <a:solidFill>
                  <a:srgbClr val="002060"/>
                </a:solidFill>
              </a:rPr>
              <a:t>мышление, воображение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Побуждает детей к творчеству, поискам и решениям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Развивает чувства композиции, ритма, колорита, </a:t>
            </a:r>
            <a:r>
              <a:rPr lang="ru-RU" sz="3200" dirty="0" err="1" smtClean="0">
                <a:solidFill>
                  <a:srgbClr val="002060"/>
                </a:solidFill>
              </a:rPr>
              <a:t>цветовосприятия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0"/>
            <a:ext cx="58326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Задачи: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 с четырьмя стрелками 5">
            <a:hlinkClick r:id="rId3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Развернутая стрелка 7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звернутая стрелка 4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 с четырьмя стрелками 5">
            <a:hlinkClick r:id="rId2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Развернутая стрелка 7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9675" y="329136"/>
            <a:ext cx="279502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Виды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548" y="1477476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Печать или оттиск   листьями.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Проступающий рисунок ( восковые мелки и </a:t>
            </a:r>
            <a:r>
              <a:rPr lang="ru-RU" sz="2800" dirty="0" smtClean="0">
                <a:solidFill>
                  <a:srgbClr val="002060"/>
                </a:solidFill>
              </a:rPr>
              <a:t>акварель</a:t>
            </a:r>
            <a:r>
              <a:rPr lang="ru-RU" sz="2800" dirty="0">
                <a:solidFill>
                  <a:srgbClr val="002060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Рисование поролоном.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Рисование манной крупой 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Смешивание цветов ( использование палитры).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Рисование свечой и ватными </a:t>
            </a:r>
            <a:r>
              <a:rPr lang="ru-RU" sz="2800" dirty="0" smtClean="0">
                <a:solidFill>
                  <a:srgbClr val="002060"/>
                </a:solidFill>
              </a:rPr>
              <a:t>палочками.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Рисование </a:t>
            </a:r>
            <a:r>
              <a:rPr lang="ru-RU" sz="2800" dirty="0">
                <a:solidFill>
                  <a:srgbClr val="002060"/>
                </a:solidFill>
              </a:rPr>
              <a:t>клеем.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Рисование солью.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или оттиск листьями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" y="2132856"/>
            <a:ext cx="4128459" cy="3096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04" y="2132856"/>
            <a:ext cx="4038368" cy="3168352"/>
          </a:xfrm>
        </p:spPr>
      </p:pic>
      <p:sp>
        <p:nvSpPr>
          <p:cNvPr id="7" name="Развернутая стрелка 6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rId4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Развернутая стрелка 9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Проступающий рисунок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20760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2834849" cy="3947861"/>
          </a:xfrm>
        </p:spPr>
      </p:pic>
      <p:sp>
        <p:nvSpPr>
          <p:cNvPr id="7" name="Развернутая стрелка 6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rId4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Развернутая стрелка 9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Рисование поролоном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21" y="1844824"/>
            <a:ext cx="2599430" cy="34700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69" y="1772816"/>
            <a:ext cx="2610616" cy="3485024"/>
          </a:xfrm>
        </p:spPr>
      </p:pic>
      <p:sp>
        <p:nvSpPr>
          <p:cNvPr id="7" name="Развернутая стрелка 6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rId4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Развернутая стрелка 9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Рисование манной крупой, солью и ватными палочками.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0" y="2092401"/>
            <a:ext cx="3053147" cy="2175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29" y="1556792"/>
            <a:ext cx="2430861" cy="3246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94" y="3180085"/>
            <a:ext cx="3181668" cy="2269590"/>
          </a:xfrm>
          <a:prstGeom prst="rect">
            <a:avLst/>
          </a:prstGeom>
        </p:spPr>
      </p:pic>
      <p:sp>
        <p:nvSpPr>
          <p:cNvPr id="6" name="Развернутая стрелка 5">
            <a:hlinkClick r:id="" action="ppaction://hlinkshowjump?jump=previousslide"/>
          </p:cNvPr>
          <p:cNvSpPr/>
          <p:nvPr/>
        </p:nvSpPr>
        <p:spPr>
          <a:xfrm flipH="1">
            <a:off x="179512" y="5522470"/>
            <a:ext cx="1152128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 с четырьмя стрелками 6">
            <a:hlinkClick r:id="rId5" action="ppaction://hlinksldjump"/>
          </p:cNvPr>
          <p:cNvSpPr/>
          <p:nvPr/>
        </p:nvSpPr>
        <p:spPr>
          <a:xfrm>
            <a:off x="2651367" y="5522470"/>
            <a:ext cx="1623124" cy="1191944"/>
          </a:xfrm>
          <a:prstGeom prst="quadArrowCallout">
            <a:avLst>
              <a:gd name="adj1" fmla="val 18515"/>
              <a:gd name="adj2" fmla="val 18515"/>
              <a:gd name="adj3" fmla="val 26299"/>
              <a:gd name="adj4" fmla="val 4812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Меню</a:t>
            </a:r>
            <a:endParaRPr lang="ru-RU" sz="1600" dirty="0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4860032" y="5522470"/>
            <a:ext cx="1152128" cy="1186742"/>
          </a:xfrm>
          <a:prstGeom prst="actionButtonHom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Развернутая стрелка 8">
            <a:hlinkClick r:id="" action="ppaction://hlinkshowjump?jump=nextslide"/>
          </p:cNvPr>
          <p:cNvSpPr/>
          <p:nvPr/>
        </p:nvSpPr>
        <p:spPr>
          <a:xfrm>
            <a:off x="7884368" y="5517232"/>
            <a:ext cx="1205535" cy="1186742"/>
          </a:xfrm>
          <a:prstGeom prst="utur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162</Words>
  <Application>Microsoft Office PowerPoint</Application>
  <PresentationFormat>Экран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НЕТРАДИЦИОННАЯ ТЕХНИКА РИСОВАНИЯ</vt:lpstr>
      <vt:lpstr>Презентация PowerPoint</vt:lpstr>
      <vt:lpstr> Искусство изображать не основываясь на традиции. Дети с самого раннего возраста пытаются отразить свои впечатления об окружающем мире в своем изобразительном творчестве. Рисование нетрадиционным способом – увлекательная, деятельность, которая удивляет, восхищает и развивает детей.</vt:lpstr>
      <vt:lpstr>         </vt:lpstr>
      <vt:lpstr>Презентация PowerPoint</vt:lpstr>
      <vt:lpstr>Печать или оттиск листьями</vt:lpstr>
      <vt:lpstr>Проступающий рисунок</vt:lpstr>
      <vt:lpstr>Рисование поролоном</vt:lpstr>
      <vt:lpstr>Рисование манной крупой, солью и ватными палочками.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Olga</dc:creator>
  <cp:lastModifiedBy>NADavidoff</cp:lastModifiedBy>
  <cp:revision>50</cp:revision>
  <dcterms:created xsi:type="dcterms:W3CDTF">2013-06-11T20:12:22Z</dcterms:created>
  <dcterms:modified xsi:type="dcterms:W3CDTF">2013-06-18T16:07:55Z</dcterms:modified>
</cp:coreProperties>
</file>