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A0616FB-97A7-4BCA-B6BA-E852962BB18F}">
          <p14:sldIdLst>
            <p14:sldId id="256"/>
            <p14:sldId id="257"/>
          </p14:sldIdLst>
        </p14:section>
        <p14:section name="Раздел без заголовка" id="{5E20DADD-9599-4108-8CAF-3069B8B2E419}">
          <p14:sldIdLst>
            <p14:sldId id="258"/>
            <p14:sldId id="259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1FF01-B095-4303-81E7-F93A17CA056A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900BF-2082-4421-9F13-9473117BFD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61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Как вы думаете, ребята</a:t>
            </a:r>
            <a:r>
              <a:rPr lang="ru-RU" smtClean="0"/>
              <a:t>, что здесь </a:t>
            </a:r>
            <a:r>
              <a:rPr lang="ru-RU" dirty="0" smtClean="0"/>
              <a:t>нарисовано? Если хорошо посмотреть и подумать, может быть этот круг нам напоминает каких-то героев сказок?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900BF-2082-4421-9F13-9473117BFDB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417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900BF-2082-4421-9F13-9473117BFDB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295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Воспитатель </a:t>
            </a:r>
            <a:r>
              <a:rPr lang="ru-RU" dirty="0" err="1" smtClean="0">
                <a:solidFill>
                  <a:schemeClr val="tx1"/>
                </a:solidFill>
              </a:rPr>
              <a:t>Табанина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Любовь Юрьевна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7992888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Развитие творческого воображения дошкольников на занятиях по изо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деятельности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476672"/>
            <a:ext cx="7255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ГБОУ средняя общеобразовательная школа №365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0084" y="4005064"/>
            <a:ext cx="3371867" cy="25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75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512511" cy="157504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«Волшебный кружок»</a:t>
            </a: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2237478"/>
            <a:ext cx="6400800" cy="34747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3779912" y="2924944"/>
            <a:ext cx="2016224" cy="194421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547664" y="2204864"/>
            <a:ext cx="1944216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43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399" y="2420887"/>
            <a:ext cx="4150718" cy="4042467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  <p:sp>
        <p:nvSpPr>
          <p:cNvPr id="2" name="TextBox 1"/>
          <p:cNvSpPr txBox="1"/>
          <p:nvPr/>
        </p:nvSpPr>
        <p:spPr>
          <a:xfrm>
            <a:off x="2622046" y="836712"/>
            <a:ext cx="37914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КОЛОБОК</a:t>
            </a:r>
            <a:endParaRPr lang="ru-RU" sz="6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29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981" y="2060848"/>
            <a:ext cx="4605097" cy="46130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140530" y="908720"/>
            <a:ext cx="2576346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РЕПКА</a:t>
            </a:r>
            <a:endParaRPr lang="ru-RU" sz="6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834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998" y="2348880"/>
            <a:ext cx="4982400" cy="3672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11760" y="1052736"/>
            <a:ext cx="46348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КУРОЧКА РЯБА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2223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142</TotalTime>
  <Words>56</Words>
  <Application>Microsoft Office PowerPoint</Application>
  <PresentationFormat>Экран (4:3)</PresentationFormat>
  <Paragraphs>12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Развитие творческого воображения дошкольников на занятиях по изо -  деятельности</vt:lpstr>
      <vt:lpstr>«Волшебный кружок» 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творческого воображения дошкольников на занятиях по изо -  деятельности</dc:title>
  <dc:creator>люба</dc:creator>
  <cp:lastModifiedBy>люба</cp:lastModifiedBy>
  <cp:revision>24</cp:revision>
  <dcterms:created xsi:type="dcterms:W3CDTF">2013-05-23T21:00:37Z</dcterms:created>
  <dcterms:modified xsi:type="dcterms:W3CDTF">2013-06-19T05:21:03Z</dcterms:modified>
</cp:coreProperties>
</file>