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07154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Театрализованные игры в детском саду</a:t>
            </a:r>
            <a:r>
              <a:rPr lang="ru-RU" sz="4000" b="1" dirty="0" smtClean="0">
                <a:solidFill>
                  <a:srgbClr val="CC0000"/>
                </a:solidFill>
              </a:rPr>
              <a:t/>
            </a:r>
            <a:br>
              <a:rPr lang="ru-RU" sz="4000" b="1" dirty="0" smtClean="0">
                <a:solidFill>
                  <a:srgbClr val="CC0000"/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2066" y="3857628"/>
            <a:ext cx="3767134" cy="9429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МАДОУ ЦРР №49 Нестерова Е.Ю.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6766" cy="13470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уголка театрализованной деятельности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группах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детского сада организовываются уголки для  театрализованных представлений, спектаклей. В них отводится место для режиссёрских игр с пальчиковым, настольным театром.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уголке располагаются: 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виды театров: бибабо, настольный, театр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др.;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атрибуты для различных игровых позиций: театральный реквизит,  декорации, сценарии, книги, образцы музыкальных произведений, афиши, касса, билеты, карандаши, краски, клей, виды бумаги, природный материал.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Модель: развитие творческой активности дошкольников (программа Н.Ф.Сорокиной 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Л.Г.Миланович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«Театр – творчество – дети»)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3786182" y="3286124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/>
                </a:solidFill>
              </a:rPr>
              <a:t>ребенок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57422" y="1500174"/>
            <a:ext cx="192882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Знакомство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с основами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драматизации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5984" y="4500570"/>
            <a:ext cx="192882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Знакомство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с основами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кукольного театра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4876" y="1500174"/>
            <a:ext cx="207170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Знакомство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с основами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актерского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мастерства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86314" y="4500570"/>
            <a:ext cx="221457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Самостоятельная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театрализованная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деятельность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5786454"/>
            <a:ext cx="17859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Праздники,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развлечения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85720" y="1357298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импровизация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214282" y="2071678"/>
            <a:ext cx="1643074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Роль костюмов,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декораций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42844" y="2857496"/>
            <a:ext cx="1714512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Поиск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выразительных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средств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57158" y="4286256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Игровые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движения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42844" y="5072074"/>
            <a:ext cx="1714512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Работа над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моторикой руки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57158" y="5786454"/>
            <a:ext cx="1571636" cy="64294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Интонация,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характер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куклы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7286644" y="1214422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Игровые движения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7286644" y="1928802"/>
            <a:ext cx="1643074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Выразительное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чтение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7286644" y="2643182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Мимика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7215206" y="3357562"/>
            <a:ext cx="1785950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Выразительность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движений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7358082" y="4071942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Постановка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спектаклей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7358082" y="4786322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Игры-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драматизации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7358082" y="5500702"/>
            <a:ext cx="1571636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Рассказывание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сказок</a:t>
            </a:r>
            <a:endParaRPr lang="ru-RU" sz="1400" dirty="0">
              <a:solidFill>
                <a:schemeClr val="bg2"/>
              </a:solidFill>
            </a:endParaRPr>
          </a:p>
        </p:txBody>
      </p:sp>
      <p:cxnSp>
        <p:nvCxnSpPr>
          <p:cNvPr id="31" name="Прямая со стрелкой 30"/>
          <p:cNvCxnSpPr>
            <a:stCxn id="9" idx="0"/>
            <a:endCxn id="10" idx="2"/>
          </p:cNvCxnSpPr>
          <p:nvPr/>
        </p:nvCxnSpPr>
        <p:spPr>
          <a:xfrm rot="16200000" flipV="1">
            <a:off x="3589728" y="2303851"/>
            <a:ext cx="714380" cy="125016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9" idx="0"/>
            <a:endCxn id="13" idx="2"/>
          </p:cNvCxnSpPr>
          <p:nvPr/>
        </p:nvCxnSpPr>
        <p:spPr>
          <a:xfrm rot="5400000" flipH="1" flipV="1">
            <a:off x="4804173" y="2339571"/>
            <a:ext cx="714380" cy="117872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2"/>
            <a:endCxn id="12" idx="0"/>
          </p:cNvCxnSpPr>
          <p:nvPr/>
        </p:nvCxnSpPr>
        <p:spPr>
          <a:xfrm rot="5400000">
            <a:off x="3589728" y="3518298"/>
            <a:ext cx="642942" cy="132160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  <a:endCxn id="14" idx="0"/>
          </p:cNvCxnSpPr>
          <p:nvPr/>
        </p:nvCxnSpPr>
        <p:spPr>
          <a:xfrm rot="16200000" flipH="1">
            <a:off x="4911330" y="3518297"/>
            <a:ext cx="642942" cy="132160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9" idx="2"/>
            <a:endCxn id="15" idx="0"/>
          </p:cNvCxnSpPr>
          <p:nvPr/>
        </p:nvCxnSpPr>
        <p:spPr>
          <a:xfrm rot="5400000">
            <a:off x="3589728" y="4804182"/>
            <a:ext cx="1928826" cy="3571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1"/>
            <a:endCxn id="16" idx="3"/>
          </p:cNvCxnSpPr>
          <p:nvPr/>
        </p:nvCxnSpPr>
        <p:spPr>
          <a:xfrm rot="10800000">
            <a:off x="1857356" y="1643051"/>
            <a:ext cx="500066" cy="39290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0" idx="1"/>
            <a:endCxn id="17" idx="3"/>
          </p:cNvCxnSpPr>
          <p:nvPr/>
        </p:nvCxnSpPr>
        <p:spPr>
          <a:xfrm rot="10800000" flipV="1">
            <a:off x="1857356" y="2035958"/>
            <a:ext cx="500066" cy="32147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0" idx="1"/>
            <a:endCxn id="18" idx="3"/>
          </p:cNvCxnSpPr>
          <p:nvPr/>
        </p:nvCxnSpPr>
        <p:spPr>
          <a:xfrm rot="10800000" flipV="1">
            <a:off x="1857356" y="2035959"/>
            <a:ext cx="500066" cy="114300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2" idx="1"/>
            <a:endCxn id="19" idx="3"/>
          </p:cNvCxnSpPr>
          <p:nvPr/>
        </p:nvCxnSpPr>
        <p:spPr>
          <a:xfrm rot="10800000">
            <a:off x="1928794" y="4572009"/>
            <a:ext cx="357190" cy="46434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2" idx="1"/>
            <a:endCxn id="20" idx="3"/>
          </p:cNvCxnSpPr>
          <p:nvPr/>
        </p:nvCxnSpPr>
        <p:spPr>
          <a:xfrm rot="10800000" flipV="1">
            <a:off x="1857356" y="5036354"/>
            <a:ext cx="428628" cy="32147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2" idx="1"/>
            <a:endCxn id="21" idx="3"/>
          </p:cNvCxnSpPr>
          <p:nvPr/>
        </p:nvCxnSpPr>
        <p:spPr>
          <a:xfrm rot="10800000" flipV="1">
            <a:off x="1928794" y="5036355"/>
            <a:ext cx="357190" cy="107157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3" idx="3"/>
            <a:endCxn id="22" idx="1"/>
          </p:cNvCxnSpPr>
          <p:nvPr/>
        </p:nvCxnSpPr>
        <p:spPr>
          <a:xfrm flipV="1">
            <a:off x="6786578" y="1500174"/>
            <a:ext cx="500066" cy="53578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13" idx="3"/>
            <a:endCxn id="23" idx="1"/>
          </p:cNvCxnSpPr>
          <p:nvPr/>
        </p:nvCxnSpPr>
        <p:spPr>
          <a:xfrm>
            <a:off x="6786578" y="2035959"/>
            <a:ext cx="500066" cy="17859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3" idx="3"/>
            <a:endCxn id="24" idx="1"/>
          </p:cNvCxnSpPr>
          <p:nvPr/>
        </p:nvCxnSpPr>
        <p:spPr>
          <a:xfrm>
            <a:off x="6786578" y="2035959"/>
            <a:ext cx="500066" cy="89297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13" idx="3"/>
            <a:endCxn id="25" idx="1"/>
          </p:cNvCxnSpPr>
          <p:nvPr/>
        </p:nvCxnSpPr>
        <p:spPr>
          <a:xfrm>
            <a:off x="6786578" y="2035959"/>
            <a:ext cx="428628" cy="160735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14" idx="3"/>
            <a:endCxn id="28" idx="1"/>
          </p:cNvCxnSpPr>
          <p:nvPr/>
        </p:nvCxnSpPr>
        <p:spPr>
          <a:xfrm>
            <a:off x="7000892" y="5036355"/>
            <a:ext cx="357190" cy="75009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stCxn id="14" idx="3"/>
            <a:endCxn id="27" idx="1"/>
          </p:cNvCxnSpPr>
          <p:nvPr/>
        </p:nvCxnSpPr>
        <p:spPr>
          <a:xfrm>
            <a:off x="7000892" y="5036355"/>
            <a:ext cx="357190" cy="3571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stCxn id="14" idx="3"/>
            <a:endCxn id="26" idx="1"/>
          </p:cNvCxnSpPr>
          <p:nvPr/>
        </p:nvCxnSpPr>
        <p:spPr>
          <a:xfrm flipV="1">
            <a:off x="7000892" y="4357694"/>
            <a:ext cx="357190" cy="678661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ЗА </a:t>
            </a:r>
            <a:r>
              <a:rPr lang="ru-RU" dirty="0" smtClean="0">
                <a:solidFill>
                  <a:schemeClr val="tx1"/>
                </a:solidFill>
              </a:rPr>
              <a:t>ВНИМАНИЕ!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hallo-deutsch.ru/netcat_files/253/222/9/l-3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500858" cy="4331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Театрализованная игра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одна из самых демократичных, доступных для детей видов деятельности, она позволяет решать актуальные проблемы педагогики и психологии, связанные с художественным и нравственным воспитанием, развитием коммуникативных качеств личности, развитием памяти, воображением, мышлением, фантазии, инициативности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festival.1september.ru/articles/419286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00438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3071810"/>
            <a:ext cx="6572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театрализованной игре дети знакомятся с чувствами, настроениями героев, осваивают способы эмоционального выражения,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самореализуются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самовыражаются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знакомятся с окружающим миром через образы, краски, звуки, которые способствуют развитию психических процессов, качеств и свойств личности – воображения, самостоятельности, инициативности, эмоциональной отзывчивости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festival.1september.ru/articles/419286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3857652" cy="256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Театрализованную игру делит на две группы: игры-драматизации и режиссёрские.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285860"/>
            <a:ext cx="85011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играх-драматизациях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ребёнок самостоятельно создаёт образ с помощью комплекса средств выразительности (интонация, мимика, пантомима), производит собственные действия исполнения роли, исполняет какой либо сюжет с заранее существующим сценарием.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драматизации: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игры-имитации образов животных, людей, литературных персонажей;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ролевые диалоги на основе текста;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инсценировки произведений;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постановки спектаклей по одному или нескольким произведениям;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игры-импровизации с разыгрыванием сюжета без предварительной подготовки.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Режиссёрские игры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классифицируются в соответствии с разнообразием театров (настольный, плоскостной, бибабо, пальчиковый, марионеток, теневой,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др.)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0024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кукол на столе.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Самый простой и доступный театр - это театр кукол на столе. Игрушки для него можно сшить  из кусочков: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ткани, меха, кожи, поролона, они не должны быть большими. При изготовлении необходимо учитывать соотношение игрушек по размеру и фактура.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fd84894b2704b93de0281034ced9b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00570"/>
            <a:ext cx="4078472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071810"/>
            <a:ext cx="80010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Настольно-плоскостной театр.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Настольно-плоскостной театр подходит детям начиная с 4-х лет. Он представляет собой картонные силуэты на устойчивых подставках. Все персонажи окрашены с двух сторон и передвигаются скользя  по столу . Этот театр привлекает детей не только сюжетными возможностями, но и декорациями. Играя, ребенок  с удовольствием озвучивает роли всех персонажей.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SAM_0290-300x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28"/>
            <a:ext cx="3794125" cy="2576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Бибабо.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средней группе – переходим к более   сложному театру.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Знакомим детей с театральной ширмой и с верховыми куклами.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прежде , чем дети начнут работать за ширмой надо дать поиграть с игрушкой.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214422"/>
            <a:ext cx="3743325" cy="1943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3643314"/>
            <a:ext cx="58578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Пальчиковый театр.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с пальчиковыми куклами помогают малышу лучше управлять движениям и  собственных пальцев. Ребенок овладевает ценными навыками общения, разыгрывает различные ситуации с куклами которые ведут себя как люди, развивая воображение ребенка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79498362_large_frontnewwaitingwinterglovepuppets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2785402" cy="2378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478634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Теневой театр.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Теневой театр вернее было бы сказать, театр теней – очень удивительный и зрелищный вид театрального искусства. Силуэтные картинки или предметы могут быть сделаны из обыкновенной бумаги, кальки или картона. Широко известны теневые представления, в которых с помощью ладоней изображаются различные животные и люди. Этот прием можно смело использовать в театре теней.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TVOR_ZAD_00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00240"/>
            <a:ext cx="3527425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на </a:t>
            </a:r>
            <a:r>
              <a:rPr lang="ru-RU" sz="24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Фланелеграф - это большая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доска,куда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можно прикрепить различные картинки. Животные, цифры, фигурки, овощи, фрукты.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3540125" cy="22320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335756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 Марионеток.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Марионетками называют кукол , которыми управляют чаще всего с помощью нитей.</a:t>
            </a:r>
          </a:p>
        </p:txBody>
      </p:sp>
      <p:pic>
        <p:nvPicPr>
          <p:cNvPr id="5" name="Picture 3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5" y="4214818"/>
            <a:ext cx="3505515" cy="227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660</Words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Театрализованные игры в детском саду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Организация уголка театрализованной деятельности</vt:lpstr>
      <vt:lpstr>Модель: развитие творческой активности дошкольников (программа Н.Ф.Сорокиной и Л.Г.Миланович «Театр – творчество – дети»)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Театрализованные игры в детском саду </dc:title>
  <dc:creator>HP</dc:creator>
  <cp:lastModifiedBy>HP</cp:lastModifiedBy>
  <cp:revision>12</cp:revision>
  <dcterms:created xsi:type="dcterms:W3CDTF">2014-12-22T08:36:13Z</dcterms:created>
  <dcterms:modified xsi:type="dcterms:W3CDTF">2014-12-22T18:26:44Z</dcterms:modified>
</cp:coreProperties>
</file>