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727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Зимующие и перелетные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96835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Екатерина\Desktop\птицы\Журавли\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804000" cy="356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282" y="1142984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по познавательному развитию для детей 5-6 лет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5626894"/>
            <a:ext cx="48197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Захарчик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М.Ю.,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ГБДОУ № 428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404904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715304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929618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714620"/>
            <a:ext cx="7629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6439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холодное время года многим птицам важно прокормиться. Но за окном много снега, и птицы не могут отыскать пищу в сугробах. Чтобы не погибнуть, пернатые улетают в тёплые края.</a:t>
            </a:r>
          </a:p>
          <a:p>
            <a:endParaRPr lang="ru-RU" dirty="0"/>
          </a:p>
        </p:txBody>
      </p:sp>
      <p:pic>
        <p:nvPicPr>
          <p:cNvPr id="7170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429552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142012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otvetkak.ru/image/zimujushhie-i-pereljotnye-pticy-nazvanija-ptic-interesnye-fakty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4572032" cy="49292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1500174"/>
            <a:ext cx="27860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 вороны. На севере это перелётная птица, в южных странах – оседлая. Гнездятся грачи большими колониями. В крупных населённых пунктах грач – обычная зимующая птица.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357166"/>
            <a:ext cx="18414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Грач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5375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1928802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Одна из самых известных детям перелётных птиц. Предпочитает избегать людей, живёт в лесной зоне Евразии.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785794"/>
            <a:ext cx="17315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Аист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143248"/>
            <a:ext cx="5000660" cy="3500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344375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785926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Обитает в долинах рек, в кустарниковых зарослях, очень маленькая перелётная птица, улетает на зимовку в Африку.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357166"/>
            <a:ext cx="2819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Соловей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4000500" cy="2667000"/>
          </a:xfrm>
          <a:prstGeom prst="rect">
            <a:avLst/>
          </a:prstGeom>
          <a:noFill/>
        </p:spPr>
      </p:pic>
      <p:pic>
        <p:nvPicPr>
          <p:cNvPr id="4099" name="Picture 3" descr="C:\Users\sony\Desktop\птицы\Соловьи\59447487583383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2857500" cy="3324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73414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786322"/>
            <a:ext cx="735811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 подвижная маленькая птичка остаётся зимовать с человеком. Воробушек очень любит хлебные крошки, но относится с осторожностью к людям, которые его подкармливают. </a:t>
            </a:r>
          </a:p>
          <a:p>
            <a:endParaRPr lang="ru-RU" dirty="0"/>
          </a:p>
        </p:txBody>
      </p:sp>
      <p:pic>
        <p:nvPicPr>
          <p:cNvPr id="21506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14488"/>
            <a:ext cx="4000500" cy="3000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857232"/>
            <a:ext cx="2767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Воробей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31703" y="1643050"/>
            <a:ext cx="74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214554"/>
            <a:ext cx="40719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кочующая птичка. Зависимо от сезона она может зимовать или перемещаться с места на место в поисках пищи.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357166"/>
            <a:ext cx="3008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Синичка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71876"/>
            <a:ext cx="4000500" cy="29527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928934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Оседлая птичка из вороновых, часто обитает близ человека.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2496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Сорока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428868"/>
            <a:ext cx="4429156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Перелётные и зимующие птицы: названия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929618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189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Зимующие и перелетные птицы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</dc:title>
  <dc:creator>Екатерина</dc:creator>
  <cp:lastModifiedBy>sony</cp:lastModifiedBy>
  <cp:revision>8</cp:revision>
  <dcterms:created xsi:type="dcterms:W3CDTF">2015-02-13T10:15:05Z</dcterms:created>
  <dcterms:modified xsi:type="dcterms:W3CDTF">2015-02-14T19:32:43Z</dcterms:modified>
</cp:coreProperties>
</file>