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979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2ACA9-D5E8-4A1E-B4F1-BD83FDCCA189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C058A-EA2C-45DA-99EC-81DA1A02645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732578-6E4B-4B9D-9604-2B0E553881C6}" type="slidenum">
              <a:rPr lang="ru-RU"/>
              <a:pPr/>
              <a:t>1</a:t>
            </a:fld>
            <a:endParaRPr lang="ru-RU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9416EB-E7F1-4EC2-A120-F14F1E64C736}" type="slidenum">
              <a:rPr lang="ru-RU"/>
              <a:pPr/>
              <a:t>5</a:t>
            </a:fld>
            <a:endParaRPr 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926D-8087-449B-89B4-C939C78DCE9C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DFF8-3689-4287-9810-26DC470495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926D-8087-449B-89B4-C939C78DCE9C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DFF8-3689-4287-9810-26DC470495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926D-8087-449B-89B4-C939C78DCE9C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DFF8-3689-4287-9810-26DC470495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926D-8087-449B-89B4-C939C78DCE9C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DFF8-3689-4287-9810-26DC470495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926D-8087-449B-89B4-C939C78DCE9C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DFF8-3689-4287-9810-26DC470495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926D-8087-449B-89B4-C939C78DCE9C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DFF8-3689-4287-9810-26DC470495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926D-8087-449B-89B4-C939C78DCE9C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DFF8-3689-4287-9810-26DC470495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926D-8087-449B-89B4-C939C78DCE9C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DFF8-3689-4287-9810-26DC470495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926D-8087-449B-89B4-C939C78DCE9C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DFF8-3689-4287-9810-26DC470495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926D-8087-449B-89B4-C939C78DCE9C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DFF8-3689-4287-9810-26DC470495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926D-8087-449B-89B4-C939C78DCE9C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DFF8-3689-4287-9810-26DC470495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8926D-8087-449B-89B4-C939C78DCE9C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6DFF8-3689-4287-9810-26DC4704951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Мои документы\Мои рисунки\glupiy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"/>
            <a:ext cx="8153400" cy="6037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Мои документы\Мои рисунки\glupi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8001000" cy="619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Мои документы\Мои рисунки\glupi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80772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Мои документы\Мои рисунки\glupi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8001000" cy="620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Мои документы\Мои рисунки\glupiy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8001000" cy="604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Мои документы\Мои рисунки\glupi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8077200" cy="6153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Мои документы\Мои рисунки\glupi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8077200" cy="6011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Мои документы\Мои рисунки\glupi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077200" cy="6005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Мои документы\Мои рисунки\glupiy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8077200" cy="6046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Мои документы\Мои рисунки\glupiy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8077200" cy="628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Мои документы\Мои рисунки\glupiy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924800" cy="6234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Мои документы\Мои рисунки\glupiy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153400" cy="608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Мои документы\Мои рисунки\glupiy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1000"/>
            <a:ext cx="8001000" cy="6173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Мои документы\Мои рисунки\glupiy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153400" cy="6084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Мои документы\Мои рисунки\glupiy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153400" cy="6129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Мои документы\Мои рисунки\glupiy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153400" cy="6046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Мои документы\Мои рисунки\glupiy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077200" cy="6065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</Words>
  <Application>Microsoft Office PowerPoint</Application>
  <PresentationFormat>Экран (4:3)</PresentationFormat>
  <Paragraphs>2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 Блохина</dc:creator>
  <cp:lastModifiedBy>Наталья Блохина</cp:lastModifiedBy>
  <cp:revision>2</cp:revision>
  <dcterms:created xsi:type="dcterms:W3CDTF">2014-11-30T07:32:16Z</dcterms:created>
  <dcterms:modified xsi:type="dcterms:W3CDTF">2014-11-30T07:42:58Z</dcterms:modified>
</cp:coreProperties>
</file>