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41" autoAdjust="0"/>
    <p:restoredTop sz="94660"/>
  </p:normalViewPr>
  <p:slideViewPr>
    <p:cSldViewPr>
      <p:cViewPr varScale="1">
        <p:scale>
          <a:sx n="36" d="100"/>
          <a:sy n="36" d="100"/>
        </p:scale>
        <p:origin x="-114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F372D0-A6E7-48B9-B4B9-FE862FC8AB0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FD2936-1EFF-4365-A105-C5D1CB4866C5}" type="slidenum">
              <a:rPr lang="ru-RU"/>
              <a:pPr/>
              <a:t>15</a:t>
            </a:fld>
            <a:endParaRPr lang="ru-R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516AE-C183-46D5-A94C-80D05C6D38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C5542-2DBF-43F4-93FC-BCCF442D4B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9F742-295F-4FB3-8A72-40EEA888CB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3F002-9396-4B45-88AA-5A05C622C9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33FB3-BC90-410C-94E4-0190A3505C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1D6E6-9F9B-4A5F-AE58-46485D1406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600B2-71F7-44B1-B942-B4EE59BD02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10CBD-2CFB-419E-ACD1-EC38723152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8203A-AFDC-41C1-9977-DC2893DF89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5A141-E71E-4A4F-8C69-D8CD46FFE0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2E883-14E1-403C-9CDF-648C188DDF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19ED92-ACAD-498F-9094-606873C9380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Мои документы\Мои рисунки\glupi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05800" cy="6335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Мои документы\Мои рисунки\glupiy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153400" cy="6138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Мои документы\Мои рисунки\glupiy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6202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Мои документы\Мои рисунки\glupiy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153400" cy="616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Мои документы\Мои рисунки\glupiy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077200" cy="6097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Мои документы\Мои рисунки\glupiy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05800" cy="6069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Мои документы\Мои рисунки\glupiy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29600" cy="6043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Мои документы\Мои рисунки\glupi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7696200" cy="6237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Мои документы\Мои рисунки\glupi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848600" cy="6151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Мои документы\Мои рисунки\glupiy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848600" cy="628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Мои документы\Мои рисунки\glupiy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0772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Мои документы\Мои рисунки\glupiy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077200" cy="6100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Мои документы\Мои рисунки\glupiy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924800" cy="6122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Мои документы\Мои рисунки\glupiy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05800" cy="6069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Мои документы\Мои рисунки\glupiy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305800" cy="5964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овая презентация">
  <a:themeElements>
    <a:clrScheme name="Новая презентаци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Новая презента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Новая презентац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Новая презентация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Office\Шаблоны\Новая презентация.pot</Template>
  <TotalTime>19</TotalTime>
  <Words>1</Words>
  <Application>Microsoft Office PowerPoint</Application>
  <PresentationFormat>Экран (4:3)</PresentationFormat>
  <Paragraphs>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Новая 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DIMA</dc:creator>
  <cp:lastModifiedBy>Наталья Блохина</cp:lastModifiedBy>
  <cp:revision>4</cp:revision>
  <dcterms:created xsi:type="dcterms:W3CDTF">2003-03-21T09:39:25Z</dcterms:created>
  <dcterms:modified xsi:type="dcterms:W3CDTF">2014-11-30T07:43:09Z</dcterms:modified>
</cp:coreProperties>
</file>